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2"/>
  </p:notesMasterIdLst>
  <p:sldIdLst>
    <p:sldId id="256" r:id="rId2"/>
    <p:sldId id="258" r:id="rId3"/>
    <p:sldId id="259" r:id="rId4"/>
    <p:sldId id="265" r:id="rId5"/>
    <p:sldId id="269" r:id="rId6"/>
    <p:sldId id="270" r:id="rId7"/>
    <p:sldId id="271" r:id="rId8"/>
    <p:sldId id="272" r:id="rId9"/>
    <p:sldId id="263" r:id="rId10"/>
    <p:sldId id="268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198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4C71EC6-210F-42DE-9C53-41977AD35B3D}" type="datetimeFigureOut">
              <a:rPr lang="ru-RU" smtClean="0"/>
              <a:t>23.05.2025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hobbyndom.ru/wp-content/uploads/0/8/7/0870e0875f2b78cebb18eeeb51d4ad33.jpe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ostila.ru/data/99/2e/ec/34/992eec344276df67cd3f05f607684ec10985b65183cf036864dea409e201336b.jpg" TargetMode="External"/><Relationship Id="rId5" Type="http://schemas.openxmlformats.org/officeDocument/2006/relationships/hyperlink" Target="https://paper-land.ru/wp-content/uploads/a/8/6/a86311b9e23ea95520f705a863cfa7ed.jpeg" TargetMode="External"/><Relationship Id="rId4" Type="http://schemas.openxmlformats.org/officeDocument/2006/relationships/hyperlink" Target="https://hobbyndom.ru/wp-content/uploads/c/5/f/c5fb797a3f747ccde3bf047a0c417e92.jpeg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692696"/>
            <a:ext cx="7992888" cy="122413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              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23728" y="2924944"/>
            <a:ext cx="6912768" cy="3650096"/>
          </a:xfrm>
        </p:spPr>
        <p:txBody>
          <a:bodyPr>
            <a:normAutofit/>
          </a:bodyPr>
          <a:lstStyle/>
          <a:p>
            <a:pPr algn="r"/>
            <a:r>
              <a:rPr lang="ru-RU" sz="3000" b="1" dirty="0" smtClean="0"/>
              <a:t>                </a:t>
            </a:r>
            <a:r>
              <a:rPr lang="ru-RU" sz="2400" b="1" dirty="0" smtClean="0"/>
              <a:t>Школа пожилого Возраста</a:t>
            </a:r>
            <a:r>
              <a:rPr lang="ru-RU" sz="1900" b="1" dirty="0" smtClean="0"/>
              <a:t>          </a:t>
            </a:r>
            <a:r>
              <a:rPr lang="ru-RU" sz="3000" b="1" dirty="0" smtClean="0"/>
              <a:t>                                </a:t>
            </a:r>
            <a:r>
              <a:rPr lang="ru-RU" dirty="0" smtClean="0"/>
              <a:t>по направлению </a:t>
            </a:r>
          </a:p>
          <a:p>
            <a:pPr algn="r"/>
            <a:r>
              <a:rPr lang="ru-RU" dirty="0" smtClean="0"/>
              <a:t>«</a:t>
            </a:r>
            <a:r>
              <a:rPr lang="ru-RU" sz="1800" b="1" dirty="0" smtClean="0"/>
              <a:t>Декоративно прикладное  творчество»</a:t>
            </a:r>
          </a:p>
          <a:p>
            <a:pPr algn="r"/>
            <a:r>
              <a:rPr lang="ru-RU" sz="1800" dirty="0"/>
              <a:t>на тему: </a:t>
            </a:r>
            <a:endParaRPr lang="ru-RU" sz="1800" b="1" dirty="0" smtClean="0"/>
          </a:p>
          <a:p>
            <a:pPr algn="r"/>
            <a:r>
              <a:rPr lang="ru-RU" dirty="0" smtClean="0"/>
              <a:t>«</a:t>
            </a:r>
            <a:r>
              <a:rPr lang="ru-RU" sz="2800" dirty="0" smtClean="0"/>
              <a:t>Итоговое занятие</a:t>
            </a:r>
            <a:r>
              <a:rPr lang="ru-RU" dirty="0" smtClean="0"/>
              <a:t>»</a:t>
            </a:r>
            <a:endParaRPr lang="ru-RU" dirty="0" smtClean="0"/>
          </a:p>
          <a:p>
            <a:pPr algn="r"/>
            <a:endParaRPr lang="ru-RU" sz="1900" dirty="0" smtClean="0"/>
          </a:p>
          <a:p>
            <a:pPr algn="r"/>
            <a:r>
              <a:rPr lang="ru-RU" sz="1700" dirty="0" smtClean="0"/>
              <a:t>Специалист по социальной работе:</a:t>
            </a:r>
          </a:p>
          <a:p>
            <a:pPr algn="r"/>
            <a:r>
              <a:rPr lang="ru-RU" sz="1700" dirty="0" smtClean="0"/>
              <a:t> </a:t>
            </a:r>
            <a:r>
              <a:rPr lang="ru-RU" sz="1700" dirty="0" err="1" smtClean="0"/>
              <a:t>Самигуллина</a:t>
            </a:r>
            <a:r>
              <a:rPr lang="ru-RU" sz="1700" dirty="0" smtClean="0"/>
              <a:t> Светлана </a:t>
            </a:r>
            <a:r>
              <a:rPr lang="ru-RU" sz="1700" dirty="0" err="1" smtClean="0"/>
              <a:t>Кираматовна</a:t>
            </a:r>
            <a:r>
              <a:rPr lang="ru-RU" sz="1700" dirty="0" smtClean="0"/>
              <a:t>.</a:t>
            </a:r>
            <a:endParaRPr lang="ru-RU" sz="1700" dirty="0"/>
          </a:p>
        </p:txBody>
      </p:sp>
      <p:sp>
        <p:nvSpPr>
          <p:cNvPr id="4" name="AutoShape 2" descr="F:\%D0%A8%D0%9F%D0%92\%D0%9B%D0%BE%D0%B3%D0%BE%D1%82%D0%B8%D0%BF-%D0%A8%D0%9F%D0%92-%D1%81%D0%B8%D0%BD%D0%B8%D0%B9-%D0%BF%D1%80%D0%BE%D0%B7%D1%80%D0%B0%D1%87%D0%BD%D1%8B%D0%B9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276872"/>
            <a:ext cx="2581275" cy="258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403648" y="117585"/>
            <a:ext cx="61206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spc="4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B9AB6F">
                    <a:tint val="1000"/>
                  </a:srgbClr>
                </a:solidFill>
                <a:ea typeface="+mj-ea"/>
                <a:cs typeface="+mj-cs"/>
              </a:rPr>
              <a:t> </a:t>
            </a:r>
            <a:endParaRPr lang="ru-RU" sz="2800" b="1" spc="40" dirty="0" smtClean="0">
              <a:ln w="13335" cmpd="sng">
                <a:solidFill>
                  <a:srgbClr val="759AA5">
                    <a:lumMod val="50000"/>
                  </a:srgbClr>
                </a:solidFill>
                <a:prstDash val="solid"/>
              </a:ln>
              <a:solidFill>
                <a:srgbClr val="B9AB6F">
                  <a:tint val="1000"/>
                </a:srgbClr>
              </a:solidFill>
              <a:ea typeface="+mj-ea"/>
              <a:cs typeface="+mj-cs"/>
            </a:endParaRPr>
          </a:p>
          <a:p>
            <a:endParaRPr lang="ru-RU" sz="2800" b="1" spc="40" dirty="0">
              <a:ln w="13335" cmpd="sng">
                <a:solidFill>
                  <a:srgbClr val="759AA5">
                    <a:lumMod val="50000"/>
                  </a:srgbClr>
                </a:solidFill>
                <a:prstDash val="solid"/>
              </a:ln>
              <a:solidFill>
                <a:srgbClr val="B9AB6F">
                  <a:tint val="1000"/>
                </a:srgbClr>
              </a:solidFill>
              <a:ea typeface="+mj-ea"/>
              <a:cs typeface="+mj-cs"/>
            </a:endParaRPr>
          </a:p>
          <a:p>
            <a:r>
              <a:rPr lang="ru-RU" sz="2800" b="1" spc="40" dirty="0" smtClean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B9AB6F">
                    <a:tint val="1000"/>
                  </a:srgbClr>
                </a:solidFill>
                <a:ea typeface="+mj-ea"/>
                <a:cs typeface="+mj-cs"/>
              </a:rPr>
              <a:t>ГАУСО  СО </a:t>
            </a:r>
            <a:r>
              <a:rPr lang="ru-RU" sz="2800" b="1" spc="40" dirty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B9AB6F">
                    <a:tint val="1000"/>
                  </a:srgbClr>
                </a:solidFill>
                <a:ea typeface="+mj-ea"/>
                <a:cs typeface="+mj-cs"/>
              </a:rPr>
              <a:t>«КЦСОН </a:t>
            </a:r>
            <a:r>
              <a:rPr lang="ru-RU" sz="2800" b="1" spc="40" dirty="0" smtClean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B9AB6F">
                    <a:tint val="1000"/>
                  </a:srgbClr>
                </a:solidFill>
                <a:ea typeface="+mj-ea"/>
                <a:cs typeface="+mj-cs"/>
              </a:rPr>
              <a:t>города </a:t>
            </a:r>
          </a:p>
          <a:p>
            <a:r>
              <a:rPr lang="ru-RU" sz="2800" b="1" spc="40" dirty="0" smtClean="0">
                <a:ln w="13335" cmpd="sng">
                  <a:solidFill>
                    <a:srgbClr val="759AA5">
                      <a:lumMod val="50000"/>
                    </a:srgbClr>
                  </a:solidFill>
                  <a:prstDash val="solid"/>
                </a:ln>
                <a:solidFill>
                  <a:srgbClr val="B9AB6F">
                    <a:tint val="1000"/>
                  </a:srgbClr>
                </a:solidFill>
                <a:ea typeface="+mj-ea"/>
                <a:cs typeface="+mj-cs"/>
              </a:rPr>
              <a:t>Каменска-Уральского»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84784"/>
            <a:ext cx="8640960" cy="504056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Необходимые материалы: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1396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32656"/>
            <a:ext cx="8712967" cy="6048672"/>
          </a:xfrm>
        </p:spPr>
      </p:pic>
    </p:spTree>
    <p:extLst>
      <p:ext uri="{BB962C8B-B14F-4D97-AF65-F5344CB8AC3E}">
        <p14:creationId xmlns:p14="http://schemas.microsoft.com/office/powerpoint/2010/main" val="1566102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92696"/>
            <a:ext cx="7560840" cy="5688632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777240" y="5791199"/>
            <a:ext cx="7543800" cy="45719"/>
          </a:xfrm>
        </p:spPr>
        <p:txBody>
          <a:bodyPr/>
          <a:lstStyle/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2067322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60648"/>
            <a:ext cx="5976664" cy="64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3669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332656"/>
            <a:ext cx="5544615" cy="626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7623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692696"/>
            <a:ext cx="7128792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6878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77"/>
            <a:ext cx="9144000" cy="6852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1127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11560" y="1556792"/>
            <a:ext cx="7924800" cy="4114800"/>
          </a:xfrm>
        </p:spPr>
        <p:txBody>
          <a:bodyPr>
            <a:normAutofit/>
          </a:bodyPr>
          <a:lstStyle/>
          <a:p>
            <a:pPr marL="0" indent="0"/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hobbyndom.ru/wp-content/uploads/0/8/7/0870e0875f2b78cebb18eeeb51d4ad33.jpeg</a:t>
            </a:r>
            <a:endParaRPr lang="ru-RU" dirty="0" smtClean="0"/>
          </a:p>
          <a:p>
            <a:pPr marL="0" indent="0"/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hobbyndom.ru/wp-content/uploads/c/5/f/c5fb797a3f747ccde3bf047a0c417e92.jpeg</a:t>
            </a:r>
            <a:endParaRPr lang="ru-RU" dirty="0" smtClean="0"/>
          </a:p>
          <a:p>
            <a:pPr marL="0" indent="0"/>
            <a:r>
              <a:rPr lang="en-US" dirty="0">
                <a:hlinkClick r:id="rId5"/>
              </a:rPr>
              <a:t>https://</a:t>
            </a:r>
            <a:r>
              <a:rPr lang="en-US" dirty="0" smtClean="0">
                <a:hlinkClick r:id="rId5"/>
              </a:rPr>
              <a:t>paper-land.ru/wp-content/uploads/a/8/6/a86311b9e23ea95520f705a863cfa7ed.jpeg</a:t>
            </a:r>
            <a:endParaRPr lang="ru-RU" dirty="0" smtClean="0"/>
          </a:p>
          <a:p>
            <a:pPr marL="0" indent="0"/>
            <a:r>
              <a:rPr lang="en-US" dirty="0">
                <a:hlinkClick r:id="rId6"/>
              </a:rPr>
              <a:t>https://</a:t>
            </a:r>
            <a:r>
              <a:rPr lang="en-US" dirty="0" smtClean="0">
                <a:hlinkClick r:id="rId6"/>
              </a:rPr>
              <a:t>postila.ru/data/99/2e/ec/34/992eec344276df67cd3f05f607684ec10985b65183cf036864dea409e201336b.jpg</a:t>
            </a:r>
            <a:endParaRPr lang="ru-RU" dirty="0"/>
          </a:p>
          <a:p>
            <a:pPr marL="0" indent="0"/>
            <a:endParaRPr lang="ru-RU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rot="10800000" flipV="1">
            <a:off x="303198" y="885651"/>
            <a:ext cx="7543800" cy="95917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Источники используемой литературы: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55490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67192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72</TotalTime>
  <Words>61</Words>
  <Application>Microsoft Office PowerPoint</Application>
  <PresentationFormat>Экран (4:3)</PresentationFormat>
  <Paragraphs>20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Базовая</vt:lpstr>
      <vt:lpstr>              </vt:lpstr>
      <vt:lpstr>Необходимые материалы: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 используемой литературы: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R</cp:lastModifiedBy>
  <cp:revision>13</cp:revision>
  <dcterms:created xsi:type="dcterms:W3CDTF">2023-10-07T13:54:31Z</dcterms:created>
  <dcterms:modified xsi:type="dcterms:W3CDTF">2025-05-23T15:47:07Z</dcterms:modified>
</cp:coreProperties>
</file>