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4" r:id="rId3"/>
    <p:sldId id="260" r:id="rId4"/>
    <p:sldId id="261" r:id="rId5"/>
    <p:sldId id="265" r:id="rId6"/>
    <p:sldId id="267" r:id="rId7"/>
    <p:sldId id="266" r:id="rId8"/>
    <p:sldId id="268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86" d="100"/>
          <a:sy n="86" d="100"/>
        </p:scale>
        <p:origin x="-1488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9BE56-B0D0-41D1-B701-9A885D2E31F7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BD13-6D5B-4B3F-A8AD-1D0A1591F3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4583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4/30/2025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varenok.ru/recipes/show/164063/jaic-salfetkami.html" TargetMode="External"/><Relationship Id="rId2" Type="http://schemas.openxmlformats.org/officeDocument/2006/relationships/hyperlink" Target="https://www.maam.ru/detskijsad/master-klas-dekupazh-pashalnyh-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iamcook.ru/showrecipe/5426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304800"/>
            <a:ext cx="7486672" cy="21240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/>
              <a:t>ГАУСО СО «КЦСОН города Каменска-Уральского»</a:t>
            </a:r>
            <a:br>
              <a:rPr lang="ru-RU" sz="1600" dirty="0" smtClean="0"/>
            </a:br>
            <a:r>
              <a:rPr lang="ru-RU" sz="2200" dirty="0" smtClean="0"/>
              <a:t>Школа пожилого возраста по направлению «Творческая и прикладная деятельность»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Тема: Украшение пасхальных яиц</a:t>
            </a:r>
            <a:br>
              <a:rPr lang="ru-RU" sz="4400" dirty="0" smtClean="0"/>
            </a:br>
            <a:r>
              <a:rPr lang="ru-RU" sz="2400" dirty="0" smtClean="0"/>
              <a:t>Руководитель: Специалист по социальной работе Бердникова С.А. </a:t>
            </a:r>
            <a:r>
              <a:rPr lang="ru-RU" sz="4400" dirty="0" smtClean="0"/>
              <a:t> </a:t>
            </a:r>
            <a:br>
              <a:rPr lang="ru-RU" sz="4400" dirty="0" smtClean="0"/>
            </a:br>
            <a:endParaRPr lang="ru-RU" sz="4400" dirty="0"/>
          </a:p>
        </p:txBody>
      </p:sp>
      <p:sp>
        <p:nvSpPr>
          <p:cNvPr id="6146" name="AutoShape 2" descr="Декупаж пасхальных яиц салфеткам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4547" y="3429001"/>
            <a:ext cx="4643470" cy="2928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2" name="AutoShape 2" descr="C:\Users\Shafikova_GA\Desktop\%D1%88%D0%BF%D0%B2 2024-2025\%D0%91%D0%B5%D1%80%D0%B4%D0%BD%D0%B8%D0%BA%D0%BE%D0%B2%D0%B0 %D0%A1.%D0%90\%D0%9B%D0%BE%D0%B3%D0%BE%D1%82%D0%B8%D0%BF-%D0%A8%D0%9F%D0%92-%D0%B1%D0%B5%D0%BB%D1%8B%D0%B9-%D1%81-%D0%BF%D0%BE%D0%B4%D0%BB%D0%BE%D0%B6%D0%BA%D0%BE%D0%B9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65" t="8210" r="15607" b="17278"/>
          <a:stretch/>
        </p:blipFill>
        <p:spPr bwMode="auto">
          <a:xfrm>
            <a:off x="142844" y="214290"/>
            <a:ext cx="1112024" cy="121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Украшение пасхальных яиц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Пасха – это не только вкусные куличи и праздничный стол, но и традиция красить яйца. Одним из самых изысканных способов украшения является техника </a:t>
            </a:r>
            <a:r>
              <a:rPr lang="ru-RU" dirty="0" err="1" smtClean="0"/>
              <a:t>декупаж</a:t>
            </a:r>
            <a:r>
              <a:rPr lang="ru-RU" dirty="0" smtClean="0"/>
              <a:t>. Она позволяет создать невероятно красивые узоры, не требуя художественных навыков. Благодаря ей пасхальные яйца приобретают утонченный, </a:t>
            </a:r>
            <a:r>
              <a:rPr lang="ru-RU" dirty="0" err="1" smtClean="0"/>
              <a:t>винтажный</a:t>
            </a:r>
            <a:r>
              <a:rPr lang="ru-RU" dirty="0" smtClean="0"/>
              <a:t> вид.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0" y="457200"/>
            <a:ext cx="8686800" cy="838200"/>
          </a:xfrm>
        </p:spPr>
        <p:txBody>
          <a:bodyPr/>
          <a:lstStyle/>
          <a:p>
            <a:r>
              <a:rPr lang="ru-RU" dirty="0" smtClean="0"/>
              <a:t>Материалы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1.Ножницы </a:t>
            </a:r>
          </a:p>
          <a:p>
            <a:pPr>
              <a:buNone/>
            </a:pPr>
            <a:r>
              <a:rPr lang="ru-RU" dirty="0" smtClean="0"/>
              <a:t>2.Вареные яйца</a:t>
            </a:r>
          </a:p>
          <a:p>
            <a:pPr>
              <a:buNone/>
            </a:pPr>
            <a:r>
              <a:rPr lang="ru-RU" dirty="0" smtClean="0"/>
              <a:t>3.Салфетки для </a:t>
            </a:r>
            <a:r>
              <a:rPr lang="ru-RU" dirty="0" err="1" smtClean="0"/>
              <a:t>декупажа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4.Сырой яичный белок</a:t>
            </a:r>
          </a:p>
          <a:p>
            <a:pPr>
              <a:buNone/>
            </a:pPr>
            <a:r>
              <a:rPr lang="ru-RU" dirty="0" smtClean="0"/>
              <a:t>5.Кисточка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533400"/>
            <a:ext cx="8686800" cy="1524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Украшение пасхальных яиц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5029200" y="1600200"/>
            <a:ext cx="41910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6019800" y="1371600"/>
            <a:ext cx="43434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078" name="AutoShape 6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Поделки из джута: подборки мастер-классов, статей, публикаций о рукоделии,  творчестве, дизайне, моде, хенд мейд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3400" y="1143000"/>
            <a:ext cx="6781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Как пошагово украсить яйцо с помощью салфетки</a:t>
            </a:r>
          </a:p>
          <a:p>
            <a:r>
              <a:rPr lang="ru-RU" dirty="0" smtClean="0"/>
              <a:t>Сначала вам нужно снять тонкий верхний слой салфетки, на котором есть рисунок и он является цветным.</a:t>
            </a:r>
          </a:p>
          <a:p>
            <a:r>
              <a:rPr lang="ru-RU" dirty="0" smtClean="0"/>
              <a:t>Аккуратно вырежьте рисунок или его часть,</a:t>
            </a:r>
          </a:p>
          <a:p>
            <a:r>
              <a:rPr lang="ru-RU" dirty="0" smtClean="0"/>
              <a:t> приклейте рисунок на яйцо.</a:t>
            </a:r>
          </a:p>
          <a:p>
            <a:r>
              <a:rPr lang="ru-RU" dirty="0" smtClean="0"/>
              <a:t>Просушите вашу </a:t>
            </a:r>
            <a:r>
              <a:rPr lang="ru-RU" dirty="0" err="1" smtClean="0"/>
              <a:t>крашанку</a:t>
            </a:r>
            <a:r>
              <a:rPr lang="ru-RU" dirty="0" smtClean="0"/>
              <a:t> и наслаждайтесь результатом.</a:t>
            </a:r>
            <a:endParaRPr lang="ru-RU" dirty="0"/>
          </a:p>
        </p:txBody>
      </p:sp>
      <p:pic>
        <p:nvPicPr>
          <p:cNvPr id="3074" name="Picture 2" descr="Украшение яиц на Пасху: техника декупа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276600"/>
            <a:ext cx="7772400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4476181" cy="2286000"/>
          </a:xfrm>
        </p:spPr>
        <p:txBody>
          <a:bodyPr>
            <a:normAutofit/>
          </a:bodyPr>
          <a:lstStyle/>
          <a:p>
            <a:r>
              <a:rPr lang="ru-RU" sz="2000" dirty="0"/>
              <a:t>Шаг 1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sz="2000" dirty="0"/>
              <a:t>Для приготовления нам потребуются сами яйца, яркие бумажные салфетки с красивыми </a:t>
            </a:r>
            <a:r>
              <a:rPr lang="ru-RU" sz="2000" dirty="0" smtClean="0"/>
              <a:t>рисунками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9817" y="3810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217" y="2790825"/>
            <a:ext cx="458138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Шаг 2.</a:t>
            </a:r>
          </a:p>
          <a:p>
            <a:r>
              <a:rPr lang="ru-RU" dirty="0" smtClean="0"/>
              <a:t>Если </a:t>
            </a:r>
            <a:r>
              <a:rPr lang="ru-RU" dirty="0"/>
              <a:t>вы используете яйца с холодильника, то их нужно залить холодной водой и поставить на медленный огонь, чтоб вода нагревалась постепенно(это способствует тому, что скорлупа </a:t>
            </a:r>
            <a:r>
              <a:rPr lang="ru-RU" dirty="0" smtClean="0"/>
              <a:t>останется </a:t>
            </a:r>
            <a:r>
              <a:rPr lang="ru-RU" dirty="0"/>
              <a:t>целой и не треснет). Когда содержимое кастрюли нагреется, то огонь можно сделать на максимум, довести воду до кипения, затем плиту убавить до среднего и варить яйца около 15-20 минут. Воду слить, а яйца остудить.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5814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381001"/>
            <a:ext cx="4038600" cy="26670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Шаг 3.</a:t>
            </a:r>
          </a:p>
          <a:p>
            <a:pPr marL="0" indent="0">
              <a:buNone/>
            </a:pPr>
            <a:r>
              <a:rPr lang="ru-RU" dirty="0" smtClean="0"/>
              <a:t>Подготовить </a:t>
            </a:r>
            <a:r>
              <a:rPr lang="ru-RU" dirty="0"/>
              <a:t>всё остальное. Из салфеток с помощью маленьких ножниц вырезать фрагменты. Это могут быть цветочки, сердечки, веточки, птички и так далее.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048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800" y="3668256"/>
            <a:ext cx="3276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Шаг 4.</a:t>
            </a:r>
          </a:p>
          <a:p>
            <a:r>
              <a:rPr lang="ru-RU" sz="2000" dirty="0" smtClean="0"/>
              <a:t>Обычно </a:t>
            </a:r>
            <a:r>
              <a:rPr lang="ru-RU" sz="2000" dirty="0"/>
              <a:t>салфетки имеют три или четыре слоя. Нам нужно отделить верхний слой с рисунком от остальных, именно он нам понадобится в дальнейшем.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9624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82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295400" y="457200"/>
            <a:ext cx="838200" cy="838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5791200"/>
            <a:ext cx="8686800" cy="288925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685800"/>
            <a:ext cx="388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Шаг 5.</a:t>
            </a:r>
          </a:p>
          <a:p>
            <a:r>
              <a:rPr lang="ru-RU" dirty="0" smtClean="0"/>
              <a:t>Одно </a:t>
            </a:r>
            <a:r>
              <a:rPr lang="ru-RU" dirty="0"/>
              <a:t>сырое яйцо разбить и отделить белок от желтка. Нам потребуется белок, он будет своеобразным пищевым клеем.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810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8781" y="3431275"/>
            <a:ext cx="418701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Шаг 6.</a:t>
            </a:r>
          </a:p>
          <a:p>
            <a:r>
              <a:rPr lang="ru-RU" dirty="0" smtClean="0"/>
              <a:t>Приложить </a:t>
            </a:r>
            <a:r>
              <a:rPr lang="ru-RU" dirty="0"/>
              <a:t>рисунок к яйцу. Сухую кисточку обмакнуть в яичный белок, а затем провести кисточкой поверх бумажного цветочка на яйце(как на фото). Не рекомендуется проводить по одному и тому же месту несколько раз, тонкая салфетка может порваться или собраться в кучку.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9782" y="3519023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395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800600"/>
            <a:ext cx="4267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Шаг 8.</a:t>
            </a:r>
          </a:p>
          <a:p>
            <a:r>
              <a:rPr lang="ru-RU" dirty="0" smtClean="0"/>
              <a:t>Оставить </a:t>
            </a:r>
            <a:r>
              <a:rPr lang="ru-RU" dirty="0"/>
              <a:t>яйца вновь до тех пор, пока рисунок не просохнет. Наша красота готова!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7338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2400" y="1143000"/>
            <a:ext cx="4114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Шаг 7.</a:t>
            </a:r>
          </a:p>
          <a:p>
            <a:r>
              <a:rPr lang="ru-RU" dirty="0" smtClean="0"/>
              <a:t>Таким </a:t>
            </a:r>
            <a:r>
              <a:rPr lang="ru-RU" dirty="0"/>
              <a:t>образом поступить со всеми яйцами и вырезанным материалом. Оставить яйца для того, чтоб высох белок на салфетках (на это уйдёт примерно 5 минут).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4400" y="609600"/>
            <a:ext cx="36195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7517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42910" y="1600200"/>
            <a:ext cx="7715304" cy="4472006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hlinkClick r:id="rId2"/>
              </a:rPr>
              <a:t>https://</a:t>
            </a:r>
            <a:r>
              <a:rPr lang="en-US" sz="2400" dirty="0" smtClean="0">
                <a:hlinkClick r:id="rId2"/>
              </a:rPr>
              <a:t>www.maam.ru/detskijsad/master-klas-dekupazh-pashalnyh-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>
                <a:hlinkClick r:id="rId3"/>
              </a:rPr>
              <a:t>https</a:t>
            </a:r>
            <a:r>
              <a:rPr lang="en-US" sz="2400" dirty="0">
                <a:hlinkClick r:id="rId3"/>
              </a:rPr>
              <a:t>://</a:t>
            </a:r>
            <a:r>
              <a:rPr lang="en-US" sz="2400" dirty="0" smtClean="0">
                <a:hlinkClick r:id="rId3"/>
              </a:rPr>
              <a:t>www.povarenok.ru/recipes/show/164063/jaic-salfetkami.html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hlinkClick r:id="rId4"/>
              </a:rPr>
              <a:t>https://</a:t>
            </a:r>
            <a:r>
              <a:rPr lang="en-US" sz="2400" dirty="0" smtClean="0">
                <a:hlinkClick r:id="rId4"/>
              </a:rPr>
              <a:t>www.iamcook.ru/showrecipe/5426</a:t>
            </a:r>
            <a:endParaRPr lang="ru-RU" sz="2400" dirty="0" smtClean="0"/>
          </a:p>
          <a:p>
            <a:pPr marL="457200" indent="-457200">
              <a:buFont typeface="+mj-lt"/>
              <a:buAutoNum type="arabicPeriod"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838200"/>
            <a:ext cx="8686800" cy="4648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331</TotalTime>
  <Words>390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ГАУСО СО «КЦСОН города Каменска-Уральского» Школа пожилого возраста по направлению «Творческая и прикладная деятельность» Тема: Украшение пасхальных яиц Руководитель: Специалист по социальной работе Бердникова С.А.   </vt:lpstr>
      <vt:lpstr>Украшение пасхальных яиц</vt:lpstr>
      <vt:lpstr>Материалы</vt:lpstr>
      <vt:lpstr>Украшение пасхальных яиц</vt:lpstr>
      <vt:lpstr>Шаг 1.  Для приготовления нам потребуются сами яйца, яркие бумажные салфетки с красивыми рисунками</vt:lpstr>
      <vt:lpstr>Слайд 6</vt:lpstr>
      <vt:lpstr>Слайд 7</vt:lpstr>
      <vt:lpstr>Слайд 8</vt:lpstr>
      <vt:lpstr>Список использованных ресурсов: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Объёмные поделки из бумаги </dc:title>
  <dc:creator>Veteran-user</dc:creator>
  <cp:lastModifiedBy>Shafikova_GA</cp:lastModifiedBy>
  <cp:revision>39</cp:revision>
  <dcterms:created xsi:type="dcterms:W3CDTF">2024-12-21T14:18:51Z</dcterms:created>
  <dcterms:modified xsi:type="dcterms:W3CDTF">2025-04-30T04:38:06Z</dcterms:modified>
</cp:coreProperties>
</file>