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64" autoAdjust="0"/>
  </p:normalViewPr>
  <p:slideViewPr>
    <p:cSldViewPr snapToGrid="0">
      <p:cViewPr varScale="1">
        <p:scale>
          <a:sx n="86" d="100"/>
          <a:sy n="86" d="100"/>
        </p:scale>
        <p:origin x="-66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882B-08F2-4AF0-A44B-0B56618F4806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F2059-ABBB-41DF-985F-EBA1C69212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2159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F2059-ABBB-41DF-985F-EBA1C692127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7080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9417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2777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438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2300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02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685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9451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27276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7303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9460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554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356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570256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4121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1573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914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B1680-C32E-45B3-A784-019DA9F765BB}" type="datetimeFigureOut">
              <a:rPr lang="ru-RU" smtClean="0"/>
              <a:pPr/>
              <a:t>26.05.2025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3A66823-71A0-4FC6-AED8-9A817416C5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233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360218"/>
            <a:ext cx="7766936" cy="2923309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accent2"/>
                </a:solidFill>
              </a:rPr>
              <a:t>ГАУСО СО «КЦСОН города Каменска-Уральского»</a:t>
            </a:r>
            <a:br>
              <a:rPr lang="ru-RU" sz="2400" dirty="0" smtClean="0">
                <a:solidFill>
                  <a:schemeClr val="accent2"/>
                </a:solidFill>
              </a:rPr>
            </a:br>
            <a:r>
              <a:rPr lang="ru-RU" sz="2400" dirty="0" smtClean="0">
                <a:solidFill>
                  <a:schemeClr val="accent2"/>
                </a:solidFill>
              </a:rPr>
              <a:t>Школа Пожилого Возраста по направлению «Садоводы и огородники»</a:t>
            </a:r>
            <a:br>
              <a:rPr lang="ru-RU" sz="2400" dirty="0" smtClean="0">
                <a:solidFill>
                  <a:schemeClr val="accent2"/>
                </a:solidFill>
              </a:rPr>
            </a:br>
            <a:r>
              <a:rPr lang="ru-RU" sz="2400" dirty="0" smtClean="0">
                <a:solidFill>
                  <a:schemeClr val="accent2"/>
                </a:solidFill>
              </a:rPr>
              <a:t>Тема: «Подкормка и защита цветочной рассады»</a:t>
            </a:r>
            <a:br>
              <a:rPr lang="ru-RU" sz="2400" dirty="0" smtClean="0">
                <a:solidFill>
                  <a:schemeClr val="accent2"/>
                </a:solidFill>
              </a:rPr>
            </a:br>
            <a:r>
              <a:rPr lang="ru-RU" sz="2400" dirty="0" smtClean="0">
                <a:solidFill>
                  <a:schemeClr val="accent2"/>
                </a:solidFill>
              </a:rPr>
              <a:t>Руководитель: Специалист по социальной работе </a:t>
            </a:r>
            <a:br>
              <a:rPr lang="ru-RU" sz="2400" dirty="0" smtClean="0">
                <a:solidFill>
                  <a:schemeClr val="accent2"/>
                </a:solidFill>
              </a:rPr>
            </a:br>
            <a:r>
              <a:rPr lang="ru-RU" sz="2400" dirty="0" err="1" smtClean="0">
                <a:solidFill>
                  <a:schemeClr val="accent2"/>
                </a:solidFill>
              </a:rPr>
              <a:t>Лисицина</a:t>
            </a:r>
            <a:r>
              <a:rPr lang="ru-RU" sz="2400" dirty="0" smtClean="0">
                <a:solidFill>
                  <a:schemeClr val="accent2"/>
                </a:solidFill>
              </a:rPr>
              <a:t> Анастасия Владимировна</a:t>
            </a:r>
            <a:endParaRPr lang="ru-RU" sz="2400" dirty="0">
              <a:solidFill>
                <a:schemeClr val="accent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8364" y="10983202"/>
            <a:ext cx="9747250" cy="103321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https://avatars.mds.yandex.net/i?id=e7a014fc1fe8b3d2fe89e18ddc7c79789fb8e2ac-5889001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135" y="3683195"/>
            <a:ext cx="5895113" cy="2717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65" t="8210" r="15607" b="17278"/>
          <a:stretch/>
        </p:blipFill>
        <p:spPr bwMode="auto">
          <a:xfrm>
            <a:off x="0" y="0"/>
            <a:ext cx="1625600" cy="177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04182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5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Помимо </a:t>
            </a:r>
            <a:r>
              <a:rPr lang="ru-RU" sz="25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систематического увлажнения почвы, организации дополнительного освещения, профилактики заболеваний и атак вредителей, незаменимым элементом ухода за рассадой цветов остается и внесение удобрений. Именно удобрения способствуют формированию полноценно развитых рассадных растений, которые затем максимально успешно адаптируется к новым условиям и без стресса переносят пересадку на постоянное </a:t>
            </a:r>
            <a:r>
              <a:rPr lang="ru-RU" sz="25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место.</a:t>
            </a:r>
            <a:endParaRPr lang="ru-RU" sz="25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avatars.dzeninfra.ru/get-zen_doc/271828/pub_67c9a4ddacf11d21de46268c_67c9a527a7eb975f4c39150c/scale_240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4296579"/>
            <a:ext cx="4671152" cy="2561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58078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230" y="609599"/>
            <a:ext cx="8469771" cy="412765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Нюансы внесения </a:t>
            </a:r>
            <a:r>
              <a:rPr lang="ru-RU" sz="27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удобрений</a:t>
            </a:r>
            <a:br>
              <a:rPr lang="ru-RU" sz="27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Особого </a:t>
            </a:r>
            <a:r>
              <a:rPr lang="ru-RU" sz="27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подхода требуют молодые ростки, произрастающие в обедненном питательными веществами грунте, таком например как торфяные таблетки или кокосовый субстрат, а также экземпляры, выращиваемые без пикировки в ограниченном объеме почвы.</a:t>
            </a:r>
            <a:br>
              <a:rPr lang="ru-RU" sz="27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Сроки посева цветочных культур на рассаду варьируются обычно в зависимости от их видовых и сортовых особенностей, поэтому схему внесения удобрений разрабатывают отдельно для каждой группы. Основным ориентиром служат именно ключевые этапы вегетации, а не строгая привязка к датам</a:t>
            </a:r>
            <a:r>
              <a:rPr lang="ru-RU" sz="2700" dirty="0">
                <a:solidFill>
                  <a:schemeClr val="accent2"/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-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4951"/>
            <a:ext cx="3238959" cy="20930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6129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51163" y="182848"/>
            <a:ext cx="90331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Минимальное количество подкормок за период выращивания рассады составляет обычно две или три подкормки. Если рассадные растения демонстрируют признаки дефицита элементов или развиваются в стесненных условиях, частоту внесения удобрений увеличивают до одного раза в 7–14 дней. Регулярное внесение удобрений продолжают обычно до момента пересадки рассадных растений на постоянное место, в открытый грунт.</a:t>
            </a:r>
          </a:p>
        </p:txBody>
      </p:sp>
      <p:pic>
        <p:nvPicPr>
          <p:cNvPr id="5162" name="Picture 42" descr="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7431"/>
            <a:ext cx="5596570" cy="33105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2463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1782" y="193964"/>
            <a:ext cx="893618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  <a:latin typeface="-apple-system"/>
              </a:rPr>
              <a:t>Первая подкормка рассады цветов</a:t>
            </a:r>
          </a:p>
          <a:p>
            <a:r>
              <a:rPr lang="ru-RU" sz="22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Первое внесение удобрений осуществляют, как правило, спустя 10–15 суток с момента прорастания семян, когда у молодых растений сформируется как минимум одна пара настоящих листьев. </a:t>
            </a:r>
            <a:endParaRPr lang="ru-RU" sz="22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Тем </a:t>
            </a:r>
            <a:r>
              <a:rPr lang="ru-RU" sz="22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не менее, эта процедура носит рекомендательный характер. От нее следует отказаться в том случае, если используется обогащенный питательными элементами грунт, а сеянцы не проявляют симптомов дефицита микро- или макроэлементов. </a:t>
            </a:r>
            <a:endParaRPr lang="ru-RU" sz="22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Кроме </a:t>
            </a:r>
            <a:r>
              <a:rPr lang="ru-RU" sz="22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того, необходимость в ранней подкормке отсутствует при посеве инкрустированных семян, имеющих защитно-питательную оболочку</a:t>
            </a:r>
            <a:r>
              <a:rPr lang="ru-RU" sz="2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Если же потребность в дополнительном питании имеется, то рекомендуется применять специализированные составы, разработанные для молодой рассады. Среди них например: «</a:t>
            </a:r>
            <a:r>
              <a:rPr lang="ru-RU" sz="22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Здравень</a:t>
            </a:r>
            <a:r>
              <a:rPr lang="ru-RU" sz="22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Аква» (универсальное средство для цветочных, овощных и зеленных культур), «Крепыш» (содержит гуминовые кислоты и калий), «Добрая сила» (подходит для декоративных, овощных и плодовых растений).</a:t>
            </a:r>
            <a:endParaRPr lang="ru-RU" sz="2200" b="0" i="0" dirty="0"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5358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836" y="166255"/>
            <a:ext cx="903316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>
                <a:solidFill>
                  <a:schemeClr val="accent2"/>
                </a:solidFill>
                <a:latin typeface="-apple-system"/>
              </a:rPr>
              <a:t>Вторая подкормка рассады </a:t>
            </a:r>
            <a:r>
              <a:rPr lang="ru-RU" sz="2300" b="1" dirty="0" smtClean="0">
                <a:solidFill>
                  <a:schemeClr val="accent2"/>
                </a:solidFill>
                <a:latin typeface="-apple-system"/>
              </a:rPr>
              <a:t>цветов</a:t>
            </a:r>
          </a:p>
          <a:p>
            <a:endParaRPr lang="ru-RU" sz="2300" b="1" dirty="0">
              <a:solidFill>
                <a:schemeClr val="accent2"/>
              </a:solidFill>
              <a:latin typeface="-apple-system"/>
            </a:endParaRPr>
          </a:p>
          <a:p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Данный этап внесения удобрений считается необходимым. Процедуру выполняют при образовании у сеянцев 3–4 полноценных листовых пластин либо спустя 7–10 суток после пикировки. В этот период растения активно формируют корневую систему, поэтому упор делают на соединения фосфора и калия, отвечающие за развитие подземной части и устойчивость к стрессам</a:t>
            </a:r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подкормки применяют следующие составы (на выбор):</a:t>
            </a:r>
          </a:p>
          <a:p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моно фосфат 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калия в пропорции 1 г на литр воды;</a:t>
            </a:r>
          </a:p>
          <a:p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смесь сульфата калия и простого суперфосфата (по 2 г каждого компонента на 1 л жидкости);</a:t>
            </a:r>
          </a:p>
          <a:p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многокомпонентные удобрения («Нитрофоска», «Нитроаммофоска», </a:t>
            </a:r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«Планта фол 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20:20:20» и аналоги).</a:t>
            </a:r>
          </a:p>
          <a:p>
            <a:endParaRPr lang="ru-RU" sz="2300" b="0" i="0" dirty="0">
              <a:solidFill>
                <a:schemeClr val="accent2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2753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219" y="418642"/>
            <a:ext cx="1034484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Внесение </a:t>
            </a:r>
            <a:r>
              <a:rPr lang="ru-RU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азотных составов рекомендуется отсрочить, чтобы минимизировать риск вытягивания стеблей, однако при первых признаках пожелтения листвы недопустимо затягивать с подкормкой азотом. Для стимуляции роста вегетативной массы используют мочевину, азофоску, аммиачную селитру или комплексы с повышенной долей азота, такие как «</a:t>
            </a:r>
            <a:r>
              <a:rPr lang="ru-RU" sz="20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Плантафол</a:t>
            </a:r>
            <a:r>
              <a:rPr lang="ru-RU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30:10:10» или «Фертика Цветочное Лето».</a:t>
            </a:r>
          </a:p>
          <a:p>
            <a:r>
              <a:rPr lang="ru-RU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После </a:t>
            </a:r>
            <a:r>
              <a:rPr lang="ru-RU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пересадки сеянцев в отдельные емкости полезно провести опрыскивание антистрессовыми препаратами, например, регуляторами роста, упомянутыми ранее. В качестве доступной альтернативы применяют раствор янтарной кислоты (1 г кристаллов на 1 л воды).</a:t>
            </a:r>
          </a:p>
          <a:p>
            <a:r>
              <a:rPr lang="ru-RU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При </a:t>
            </a:r>
            <a:r>
              <a:rPr lang="ru-RU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использовании обедненного субстрата предварительно рекомендуется обогатить его органическими добавками, например перепревшим компостом, биогумусом, сапропелем или листовым перегноем. Дополнительный эффект дают ЭМ-препараты, активизирующие почвенную микрофлору, которая способствует усвоению минералов корневой системой рассадных растений.</a:t>
            </a:r>
          </a:p>
          <a:p>
            <a:r>
              <a:rPr lang="ru-RU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Перед </a:t>
            </a:r>
            <a:r>
              <a:rPr lang="ru-RU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внесением удобрений важно оценить состояние рассады, особенно чувствительных культур (петунии, бархатцев, ипомеи). Если растения демонстрируют здоровый вид и упругость, процедуру допустимо перенести, поскольку чрезмерное накопление элементов негативно сказывается на их устойчивости к заболеваниям и внешним факторам.</a:t>
            </a:r>
            <a:endParaRPr lang="ru-RU" sz="2000" b="0" dirty="0"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481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3894" y="495759"/>
            <a:ext cx="856010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Третья подкормка рассады </a:t>
            </a:r>
            <a:r>
              <a:rPr lang="ru-RU" sz="23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цветов</a:t>
            </a:r>
          </a:p>
          <a:p>
            <a:pPr algn="ctr"/>
            <a:endParaRPr lang="ru-RU" sz="23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Проведение третьей подкормки планируют спустя приблизительно 14 дней после предыдущей процедуры. Ее основная задача это компенсировать дефицит питательных элементов, необходимых для активного роста. В этот период растения интенсивно развиваются, например увеличивается высота стеблей, усиливается ветвление и формируется густая листовая масса.</a:t>
            </a:r>
            <a:endParaRPr lang="ru-RU" sz="2300" b="0" i="0" dirty="0"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5578"/>
            <a:ext cx="4869455" cy="3062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659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110836"/>
            <a:ext cx="8866909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u="sng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Для подкормки сейчас оптимально подходят</a:t>
            </a:r>
            <a:r>
              <a:rPr lang="ru-RU" sz="2300" u="sng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300" u="sng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универсальные комплексные удобрения с равным соотношением азота, фосфора и калия (NPK 1:1:1);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специализированные составы, такие как «Фертика Люкс» (для овощей, цветов и рассады), «</a:t>
            </a:r>
            <a:r>
              <a:rPr lang="ru-RU" sz="23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Агрикола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Аква Форвард» (для рассады овощных и декоративных культур);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- органические удобрения (компостные чаи, настои биогумуса).</a:t>
            </a:r>
          </a:p>
          <a:p>
            <a:pPr algn="just"/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Крайне 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важно тщательно изучать состав препаратов, так категорически запрещено использовать комплексы, содержащие хлор, даже при наличии маркировки о допустимости применения для цветочной рассады. Хлориды провоцируют токсическое воздействие, например это проявляется в виде угнетения корневой системы, пожелтения и опадение листвы, что может привести даже к гибели молодых цветочных растений.</a:t>
            </a:r>
            <a:endParaRPr lang="ru-RU" sz="2300" b="0" i="0" dirty="0"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1561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44632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300" b="1" dirty="0" smtClean="0">
              <a:solidFill>
                <a:schemeClr val="accent2"/>
              </a:solidFill>
              <a:latin typeface="-apple-system"/>
            </a:endParaRPr>
          </a:p>
          <a:p>
            <a:r>
              <a:rPr lang="ru-RU" sz="2300" b="1" dirty="0" smtClean="0">
                <a:solidFill>
                  <a:schemeClr val="accent2"/>
                </a:solidFill>
                <a:latin typeface="-apple-system"/>
              </a:rPr>
              <a:t>Четвертая </a:t>
            </a:r>
            <a:r>
              <a:rPr lang="ru-RU" sz="2300" b="1" dirty="0">
                <a:solidFill>
                  <a:schemeClr val="accent2"/>
                </a:solidFill>
                <a:latin typeface="-apple-system"/>
              </a:rPr>
              <a:t>подкормка рассады </a:t>
            </a:r>
            <a:r>
              <a:rPr lang="ru-RU" sz="2300" b="1" dirty="0" smtClean="0">
                <a:solidFill>
                  <a:schemeClr val="accent2"/>
                </a:solidFill>
                <a:latin typeface="-apple-system"/>
              </a:rPr>
              <a:t>цветов</a:t>
            </a:r>
            <a:endParaRPr lang="ru-RU" sz="2300" b="1" dirty="0">
              <a:solidFill>
                <a:schemeClr val="accent2"/>
              </a:solidFill>
              <a:latin typeface="-apple-system"/>
            </a:endParaRPr>
          </a:p>
          <a:p>
            <a:r>
              <a:rPr lang="ru-RU" sz="23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Четвертый 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этап внесения удобрений проводят непосредственно при высадке рассады в открытый грунт. Во время посадки в подготовленные лунки закладывают органические добавки, такие как зрелый компост, или готовые минеральные комплексы. Среди рекомендованных нами препаратов есть «</a:t>
            </a:r>
            <a:r>
              <a:rPr lang="ru-RU" sz="23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Агрикола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для садовых и балконных цветов», «Фертика Цветочное», а также средства узкой направленности, включая составы пролонгированного действия («SLAVNO Роза-Петуния-Пион-</a:t>
            </a:r>
            <a:r>
              <a:rPr lang="ru-RU" sz="23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Эустома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300" dirty="0" err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КомплеМет</a:t>
            </a:r>
            <a:r>
              <a:rPr lang="ru-RU" sz="23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для клумбовых цветов» и их аналоги).</a:t>
            </a:r>
          </a:p>
          <a:p>
            <a:r>
              <a:rPr lang="ru-RU" sz="23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 Эти </a:t>
            </a:r>
            <a:r>
              <a:rPr lang="ru-RU" sz="2300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же питательные составы допустимо использовать для последующих подкормок в течение вегетационного периода. Препараты с пролонгированным эффектом особенно удобны, так как они обеспечивают постепенное высвобождение элементов, поддерживая стабильный рост и цветение растений после их адаптации к новым условиям.</a:t>
            </a:r>
            <a:endParaRPr lang="ru-RU" sz="2300" b="0" i="0" dirty="0"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avatars.mds.yandex.net/i?id=6ee9c969ea45cadfeb9df1ae617a77b1280ff619-5661188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529" y="4939385"/>
            <a:ext cx="3356472" cy="19186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88583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82" y="96982"/>
            <a:ext cx="904701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i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Важно соблюдать дозировку, указанную производителем, чтобы избежать перенасыщения почвы. При комбинировании органики и минеральных удобрений следует учитывать их совместимость и общий состав, чтобы не спровоцировать дисбаланс питательных веществ.</a:t>
            </a: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373" y="2092538"/>
            <a:ext cx="4475018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4911" y="6437972"/>
            <a:ext cx="9441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mtClean="0"/>
              <a:t>источники:  </a:t>
            </a:r>
            <a:r>
              <a:rPr lang="en-US" smtClean="0">
                <a:latin typeface="-apple-system"/>
              </a:rPr>
              <a:t>https</a:t>
            </a:r>
            <a:r>
              <a:rPr lang="en-US" dirty="0">
                <a:latin typeface="-apple-system"/>
              </a:rPr>
              <a:t>://dzen.ru/a/Z8mk3azxHSHeRiaM?share_to=link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49095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vatars.mds.yandex.net/i?id=f532a00e1f08f02f33d4466dfed6b920190d97a4-439490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653539"/>
            <a:ext cx="7301345" cy="54845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8131880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</TotalTime>
  <Words>807</Words>
  <Application>Microsoft Office PowerPoint</Application>
  <PresentationFormat>Произвольный</PresentationFormat>
  <Paragraphs>34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ГАУСО СО «КЦСОН города Каменска-Уральского» Школа Пожилого Возраста по направлению «Садоводы и огородники» Тема: «Подкормка и защита цветочной рассады» Руководитель: Специалист по социальной работе  Лисицина Анастасия Владимировна</vt:lpstr>
      <vt:lpstr>             Помимо систематического увлажнения почвы, организации дополнительного освещения, профилактики заболеваний и атак вредителей, незаменимым элементом ухода за рассадой цветов остается и внесение удобрений. Именно удобрения способствуют формированию полноценно развитых рассадных растений, которые затем максимально успешно адаптируется к новым условиям и без стресса переносят пересадку на постоянное место.</vt:lpstr>
      <vt:lpstr>Нюансы внесения удобрений Особого подхода требуют молодые ростки, произрастающие в обедненном питательными веществами грунте, таком например как торфяные таблетки или кокосовый субстрат, а также экземпляры, выращиваемые без пикировки в ограниченном объеме почвы. Сроки посева цветочных культур на рассаду варьируются обычно в зависимости от их видовых и сортовых особенностей, поэтому схему внесения удобрений разрабатывают отдельно для каждой группы. Основным ориентиром служат именно ключевые этапы вегетации, а не строгая привязка к датам.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ГАУСО СО «КЦСОН города Каменска-Уральского» Школа Пожилого Возраста по направлению «Садоводы и огородники» Тема: «Подкормка и защита цветочной рассады.» Руководитель: Специалист по социальной работе  Лисицина Анастасия Владимировна</dc:title>
  <dc:creator>user</dc:creator>
  <cp:lastModifiedBy>Shafikova_GA</cp:lastModifiedBy>
  <cp:revision>9</cp:revision>
  <dcterms:created xsi:type="dcterms:W3CDTF">2025-05-19T04:15:32Z</dcterms:created>
  <dcterms:modified xsi:type="dcterms:W3CDTF">2025-05-26T06:33:29Z</dcterms:modified>
</cp:coreProperties>
</file>