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57" r:id="rId4"/>
    <p:sldId id="264" r:id="rId5"/>
    <p:sldId id="266" r:id="rId6"/>
    <p:sldId id="261" r:id="rId7"/>
    <p:sldId id="262" r:id="rId8"/>
    <p:sldId id="260" r:id="rId9"/>
    <p:sldId id="267" r:id="rId10"/>
    <p:sldId id="25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90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orteka.ru/product/massazher-beurer-10378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9000">
              <a:schemeClr val="tx2">
                <a:lumMod val="0"/>
                <a:lumOff val="100000"/>
                <a:alpha val="47000"/>
              </a:schemeClr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5400000">
            <a:off x="4808096" y="-2959134"/>
            <a:ext cx="553998" cy="7506910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>
              <a:rot lat="300000" lon="0" rev="0"/>
            </a:camera>
            <a:lightRig rig="threePt" dir="t"/>
          </a:scene3d>
        </p:spPr>
        <p:txBody>
          <a:bodyPr vert="vert270" wrap="square">
            <a:spAutoFit/>
          </a:bodyPr>
          <a:lstStyle/>
          <a:p>
            <a:pPr algn="ctr"/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«Массажируем ноги-. улучшаем здоровье»</a:t>
            </a: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68311" y="4853655"/>
            <a:ext cx="5975689" cy="1512168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Направление “«Обучение навыкам ухода»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>
                    <a:lumMod val="95000"/>
                    <a:lumOff val="5000"/>
                  </a:sys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96752"/>
            <a:ext cx="4849349" cy="363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37112"/>
            <a:ext cx="1944216" cy="192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66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9000">
              <a:schemeClr val="tx2">
                <a:lumMod val="0"/>
                <a:lumOff val="100000"/>
                <a:alpha val="47000"/>
              </a:schemeClr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188640"/>
            <a:ext cx="8784976" cy="634019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ru-RU" sz="1400" dirty="0" smtClean="0"/>
              <a:t>Любая долгая </a:t>
            </a:r>
            <a:r>
              <a:rPr lang="ru-RU" sz="1400" dirty="0"/>
              <a:t>статичная позиция негативно влияет на здоровье нижних конечностей и организма в целом. Из-за низкой активности кровь застаивается в ногах. Поэтому чувствуется тяжесть, ноги могут отекать, возникают болевые ощущения. Избавиться от неприятных симптомов и последствий можно с помощью массажа ног. </a:t>
            </a:r>
            <a:endParaRPr lang="ru-RU" sz="1400" dirty="0" smtClean="0"/>
          </a:p>
          <a:p>
            <a:r>
              <a:rPr lang="ru-RU" sz="1400" b="1" u="sng" dirty="0" smtClean="0"/>
              <a:t>Польза </a:t>
            </a:r>
            <a:r>
              <a:rPr lang="ru-RU" sz="1400" b="1" u="sng" dirty="0"/>
              <a:t>и показания </a:t>
            </a:r>
            <a:r>
              <a:rPr lang="ru-RU" sz="1400" b="1" u="sng" dirty="0" smtClean="0"/>
              <a:t> </a:t>
            </a:r>
            <a:r>
              <a:rPr lang="ru-RU" sz="1400" dirty="0" smtClean="0"/>
              <a:t>Такую </a:t>
            </a:r>
            <a:r>
              <a:rPr lang="ru-RU" sz="1400" dirty="0"/>
              <a:t>процедуру можно выполнять каждый день после работы, это принесет только пользу. Расслабление нижних конечностей позитивно влияет на весь организм. </a:t>
            </a:r>
            <a:endParaRPr lang="ru-RU" sz="1400" dirty="0" smtClean="0"/>
          </a:p>
          <a:p>
            <a:r>
              <a:rPr lang="ru-RU" sz="1400" dirty="0" smtClean="0"/>
              <a:t>На </a:t>
            </a:r>
            <a:r>
              <a:rPr lang="ru-RU" sz="1400" dirty="0"/>
              <a:t>ногах расположено множество точек, стимуляция которых </a:t>
            </a:r>
            <a:endParaRPr lang="ru-RU" sz="1400" dirty="0" smtClean="0"/>
          </a:p>
          <a:p>
            <a:r>
              <a:rPr lang="ru-RU" sz="1400" dirty="0" smtClean="0"/>
              <a:t>позволяет улучшить </a:t>
            </a:r>
            <a:r>
              <a:rPr lang="ru-RU" sz="1400" dirty="0"/>
              <a:t>состояние множества органов. Боль в спине, </a:t>
            </a:r>
            <a:endParaRPr lang="ru-RU" sz="1400" dirty="0" smtClean="0"/>
          </a:p>
          <a:p>
            <a:r>
              <a:rPr lang="ru-RU" sz="1400" dirty="0" smtClean="0"/>
              <a:t>например</a:t>
            </a:r>
            <a:r>
              <a:rPr lang="ru-RU" sz="1400" dirty="0"/>
              <a:t>, может быть напрямую связана с усталостью ног. </a:t>
            </a:r>
            <a:endParaRPr lang="ru-RU" sz="1400" dirty="0" smtClean="0"/>
          </a:p>
          <a:p>
            <a:r>
              <a:rPr lang="ru-RU" sz="1400" dirty="0" smtClean="0"/>
              <a:t>Массажируя </a:t>
            </a:r>
            <a:r>
              <a:rPr lang="ru-RU" sz="1400" dirty="0"/>
              <a:t>ступни, можно избавиться от неприятных ощущений </a:t>
            </a:r>
            <a:endParaRPr lang="ru-RU" sz="1400" dirty="0" smtClean="0"/>
          </a:p>
          <a:p>
            <a:r>
              <a:rPr lang="ru-RU" sz="1400" dirty="0" smtClean="0"/>
              <a:t>в </a:t>
            </a:r>
            <a:r>
              <a:rPr lang="ru-RU" sz="1400" dirty="0"/>
              <a:t>области поясницы</a:t>
            </a:r>
            <a:r>
              <a:rPr lang="ru-RU" sz="1400" dirty="0" smtClean="0"/>
              <a:t>.</a:t>
            </a:r>
          </a:p>
          <a:p>
            <a:r>
              <a:rPr lang="ru-RU" sz="1400" dirty="0"/>
              <a:t>Важно, чтобы в нижних конечностях не застаивалась кровь. </a:t>
            </a:r>
            <a:endParaRPr lang="ru-RU" sz="1400" dirty="0" smtClean="0"/>
          </a:p>
          <a:p>
            <a:r>
              <a:rPr lang="ru-RU" sz="1400" dirty="0" smtClean="0"/>
              <a:t>Длительные </a:t>
            </a:r>
            <a:r>
              <a:rPr lang="ru-RU" sz="1400" dirty="0"/>
              <a:t>застойные процессы могут привести к развитию </a:t>
            </a:r>
            <a:endParaRPr lang="ru-RU" sz="1400" dirty="0" smtClean="0"/>
          </a:p>
          <a:p>
            <a:r>
              <a:rPr lang="ru-RU" sz="1400" dirty="0" smtClean="0"/>
              <a:t>таких </a:t>
            </a:r>
            <a:r>
              <a:rPr lang="ru-RU" sz="1400" dirty="0"/>
              <a:t>заболеваний, как артрит, артроз, и пагубно влиять на </a:t>
            </a:r>
            <a:endParaRPr lang="ru-RU" sz="1400" dirty="0" smtClean="0"/>
          </a:p>
          <a:p>
            <a:r>
              <a:rPr lang="ru-RU" sz="1400" dirty="0" smtClean="0"/>
              <a:t>состояние </a:t>
            </a:r>
            <a:r>
              <a:rPr lang="ru-RU" sz="1400" dirty="0"/>
              <a:t>мышц. Казалось бы, главным показанием для массажа </a:t>
            </a:r>
            <a:endParaRPr lang="ru-RU" sz="1400" dirty="0" smtClean="0"/>
          </a:p>
          <a:p>
            <a:r>
              <a:rPr lang="ru-RU" sz="1400" dirty="0" smtClean="0"/>
              <a:t>ног </a:t>
            </a:r>
            <a:r>
              <a:rPr lang="ru-RU" sz="1400" dirty="0"/>
              <a:t>является их усталость. </a:t>
            </a:r>
            <a:r>
              <a:rPr lang="ru-RU" sz="1400" dirty="0" smtClean="0"/>
              <a:t>Специалисты </a:t>
            </a:r>
            <a:r>
              <a:rPr lang="ru-RU" sz="1400" dirty="0"/>
              <a:t>выделяют множество </a:t>
            </a:r>
            <a:endParaRPr lang="ru-RU" sz="1400" dirty="0" smtClean="0"/>
          </a:p>
          <a:p>
            <a:r>
              <a:rPr lang="ru-RU" sz="1400" dirty="0" smtClean="0"/>
              <a:t>причин </a:t>
            </a:r>
            <a:r>
              <a:rPr lang="ru-RU" sz="1400" dirty="0"/>
              <a:t>для проведения подобной процедуры. Причем особое </a:t>
            </a:r>
            <a:endParaRPr lang="ru-RU" sz="1400" dirty="0" smtClean="0"/>
          </a:p>
          <a:p>
            <a:r>
              <a:rPr lang="ru-RU" sz="1400" dirty="0" smtClean="0"/>
              <a:t>внимание </a:t>
            </a:r>
            <a:r>
              <a:rPr lang="ru-RU" sz="1400" dirty="0"/>
              <a:t>следует уделять ступням, в которых </a:t>
            </a:r>
            <a:r>
              <a:rPr lang="ru-RU" sz="1400" dirty="0" smtClean="0"/>
              <a:t>сосредоточено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множество пучков нервных окончаний и где происходят </a:t>
            </a:r>
            <a:endParaRPr lang="ru-RU" sz="1400" dirty="0" smtClean="0"/>
          </a:p>
          <a:p>
            <a:r>
              <a:rPr lang="ru-RU" sz="1400" dirty="0" smtClean="0"/>
              <a:t>наиболее </a:t>
            </a:r>
            <a:r>
              <a:rPr lang="ru-RU" sz="1400" dirty="0"/>
              <a:t>выраженные застойные процессы</a:t>
            </a:r>
            <a:r>
              <a:rPr lang="ru-RU" sz="1400" dirty="0" smtClean="0"/>
              <a:t>.</a:t>
            </a:r>
          </a:p>
          <a:p>
            <a:r>
              <a:rPr lang="ru-RU" sz="1400" b="1" u="sng" dirty="0"/>
              <a:t>Проводить регулярный массаж стоит в следующих случаях</a:t>
            </a:r>
            <a:r>
              <a:rPr lang="ru-RU" sz="1400" dirty="0" smtClean="0"/>
              <a:t>:</a:t>
            </a:r>
          </a:p>
          <a:p>
            <a:r>
              <a:rPr lang="ru-RU" sz="1400" dirty="0">
                <a:solidFill>
                  <a:srgbClr val="666666"/>
                </a:solidFill>
              </a:rPr>
              <a:t>заболевания системы пищеварения; нарушение кровообращения; патологии почек; головокружение и тошнота; постоянные стрессы и депрессия</a:t>
            </a:r>
            <a:r>
              <a:rPr lang="ru-RU" sz="1400" dirty="0" smtClean="0">
                <a:solidFill>
                  <a:srgbClr val="666666"/>
                </a:solidFill>
              </a:rPr>
              <a:t>.</a:t>
            </a:r>
          </a:p>
          <a:p>
            <a:r>
              <a:rPr lang="ru-RU" sz="1400" b="1" u="sng" dirty="0">
                <a:solidFill>
                  <a:srgbClr val="666666"/>
                </a:solidFill>
                <a:latin typeface="Roboto"/>
              </a:rPr>
              <a:t>Противопоказания к процедуре</a:t>
            </a:r>
            <a:r>
              <a:rPr lang="ru-RU" sz="1400" dirty="0">
                <a:solidFill>
                  <a:srgbClr val="666666"/>
                </a:solidFill>
                <a:latin typeface="Roboto"/>
              </a:rPr>
              <a:t> Перед регулярным проведением процедуры стоит изучить ряд противопоказаний. Их не так уж и много, но если хотя бы одно наблюдается, стоит от нее отказаться. К группе противопоказаний можно отнести: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smtClean="0"/>
              <a:t>заболевания </a:t>
            </a:r>
            <a:r>
              <a:rPr lang="ru-RU" sz="1400" dirty="0"/>
              <a:t>суставов стопы; </a:t>
            </a:r>
            <a:r>
              <a:rPr lang="ru-RU" sz="1400" dirty="0" err="1"/>
              <a:t>варикоз</a:t>
            </a:r>
            <a:r>
              <a:rPr lang="ru-RU" sz="1400" dirty="0"/>
              <a:t>; остеопороз; беременность; сахарный диабет; онкологические заболевания; травмы ног различного характера; запущенные стадии грибка. Подробнее в статье: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68971"/>
            <a:ext cx="3096344" cy="2940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4151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" y="184517"/>
            <a:ext cx="3125479" cy="4756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325505" y="184517"/>
            <a:ext cx="581849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Но не </a:t>
            </a:r>
            <a:r>
              <a:rPr lang="ru-RU" sz="1400" dirty="0"/>
              <a:t>всегда есть возможность посещать массажный салон или рядом находится человек, способный помочь. Поэтому стоит обучиться выполнению массажа ног самостоятельно в домашних условиях. Использовать в процессе различные масла или кремы необязательно. Он может состоять из следующих этапов</a:t>
            </a:r>
            <a:r>
              <a:rPr lang="ru-RU" sz="1400" dirty="0" smtClean="0"/>
              <a:t>:</a:t>
            </a:r>
          </a:p>
          <a:p>
            <a:r>
              <a:rPr lang="ru-RU" sz="1400" dirty="0"/>
              <a:t>1.Подготовка. Нужно хорошо разогреть руки, подержав их в теплой воде или интенсивно потерев ладони друг о друга. Затем нужно расслабить ноги, потирая кожу от голени до бедер, постепенно повышая интенсивность. 2.Массаж стоп. Стопы очень чувствительны к воздействию, поэтому именно этой зоне нужно уделить больше внимания. Многие самостоятельно выполняют массаж стоп, как правильно делать его, при этом не изучив. Начинать лучше с подошвы, обхватив стопу ладонями сверху и снизу, нужно двигать ими от пальцев к пятке и назад. Затем с помощью кулака нужно с умеренным усилием простучать всю поверхность стопы. Пальцами промассировать пятку и стопу с внешней стороны. Важно размять сустав, повертев стопой по часовой и против часовой стрелки. 3.Голень. Массируя голень, особое внимание нужно уделить икрам и подколенной зоне. Начинать нужно с растираний, постепенно переходя на надавливание пальцами и круговые движения ладонями. Не нужно переусердствовать, чтобы не повредить мышцы и связки.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800" y="4951233"/>
            <a:ext cx="892803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4.Бедра. Мышцы бедер менее напряжены, чем мышцы голени, поэтому не нужно уделять им много времени. Достаточно в течение 5 минут поглаживать и немного растирать их с внутренней и внешней стороны. Периодическое выполнение такой процедуры позволяет сделать кожу более подтянутой. 5.Пальцы ног. Пальцы ног слишком устают и затекают после длительного пребывания в обуви, с этой проблемой особенно часто сталкиваются женщины. Это приводит к деформации большого пальца. Периодическое разминание суставов является отличной профилактикой такого заболевания. Начать нужно с разминания подушечек, постепенно переходя к отдельным суставам. Пальцы можно немного покручивать и растягивать</a:t>
            </a:r>
            <a:r>
              <a:rPr lang="ru-RU" sz="1400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217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65802"/>
            <a:ext cx="2420888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16632"/>
            <a:ext cx="866767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666666"/>
                </a:solidFill>
              </a:rPr>
              <a:t>Частые </a:t>
            </a:r>
            <a:r>
              <a:rPr lang="ru-RU" sz="1400" b="1" u="sng" dirty="0" smtClean="0">
                <a:solidFill>
                  <a:srgbClr val="666666"/>
                </a:solidFill>
              </a:rPr>
              <a:t>вопросы:</a:t>
            </a:r>
          </a:p>
          <a:p>
            <a:r>
              <a:rPr lang="ru-RU" sz="1400" u="sng" dirty="0" smtClean="0">
                <a:solidFill>
                  <a:srgbClr val="666666"/>
                </a:solidFill>
              </a:rPr>
              <a:t>В </a:t>
            </a:r>
            <a:r>
              <a:rPr lang="ru-RU" sz="1400" u="sng" dirty="0">
                <a:solidFill>
                  <a:srgbClr val="666666"/>
                </a:solidFill>
              </a:rPr>
              <a:t>каком направлении массировать ноги</a:t>
            </a:r>
            <a:r>
              <a:rPr lang="ru-RU" sz="1400" dirty="0">
                <a:solidFill>
                  <a:srgbClr val="666666"/>
                </a:solidFill>
              </a:rPr>
              <a:t>? Выбирайте направление снизу вверх. Это поможет улучшить кровообращение и </a:t>
            </a:r>
            <a:r>
              <a:rPr lang="ru-RU" sz="1400" dirty="0" err="1">
                <a:solidFill>
                  <a:srgbClr val="666666"/>
                </a:solidFill>
              </a:rPr>
              <a:t>лимфодренаж</a:t>
            </a:r>
            <a:r>
              <a:rPr lang="ru-RU" sz="1400" dirty="0">
                <a:solidFill>
                  <a:srgbClr val="666666"/>
                </a:solidFill>
              </a:rPr>
              <a:t>, способствует расслаблению мышц. </a:t>
            </a:r>
            <a:endParaRPr lang="ru-RU" sz="1400" dirty="0" smtClean="0">
              <a:solidFill>
                <a:srgbClr val="666666"/>
              </a:solidFill>
            </a:endParaRPr>
          </a:p>
          <a:p>
            <a:r>
              <a:rPr lang="ru-RU" sz="1400" u="sng" dirty="0" smtClean="0">
                <a:solidFill>
                  <a:srgbClr val="666666"/>
                </a:solidFill>
              </a:rPr>
              <a:t>Кому </a:t>
            </a:r>
            <a:r>
              <a:rPr lang="ru-RU" sz="1400" u="sng" dirty="0">
                <a:solidFill>
                  <a:srgbClr val="666666"/>
                </a:solidFill>
              </a:rPr>
              <a:t>нельзя делать массаж ног? </a:t>
            </a:r>
            <a:r>
              <a:rPr lang="ru-RU" sz="1400" dirty="0">
                <a:solidFill>
                  <a:srgbClr val="666666"/>
                </a:solidFill>
              </a:rPr>
              <a:t>Заболевания в стадии обострения, повышенная температура тела, злокачественные новообразования, высокое артериальное давление, психические расстройства, кровотечение, наличие грибковых заболеваний и высыпаний на нижних конечностях, судороги.</a:t>
            </a:r>
            <a:r>
              <a:rPr lang="ru-RU" dirty="0"/>
              <a:t/>
            </a:r>
            <a:br>
              <a:rPr lang="ru-RU" dirty="0"/>
            </a:br>
            <a:r>
              <a:rPr lang="ru-RU" sz="1400" u="sng" dirty="0"/>
              <a:t>Сколько минут нужно делать массаж ног? </a:t>
            </a:r>
            <a:r>
              <a:rPr lang="ru-RU" sz="1400" dirty="0"/>
              <a:t>Постукиванием и похлопыванием прорабатываются внешняя и внутренняя часть бедра и голени. В завершение нижняя конечность поглаживается по всей длине. В зависимости от вида массажа ног длительность сеанса может составлять 15––40 минут. </a:t>
            </a:r>
            <a:r>
              <a:rPr lang="ru-RU" sz="1400" u="sng" dirty="0"/>
              <a:t>Как делать массаж ног для улучшения кровообращения? </a:t>
            </a:r>
            <a:r>
              <a:rPr lang="ru-RU" sz="1400" dirty="0"/>
              <a:t>Начинать массаж, выполняя поглаживающие круговые движения с нижней части ноги, постепенно поднимаясь вверх. Переходить к постукиваниям ребром ладони, чтобы не было боли и дискомфорта. Выполнять похлопывания для стимулирования кровообращения и </a:t>
            </a:r>
            <a:r>
              <a:rPr lang="ru-RU" sz="1400" dirty="0" err="1"/>
              <a:t>лимфотока</a:t>
            </a:r>
            <a:r>
              <a:rPr lang="ru-RU" sz="1400" dirty="0"/>
              <a:t> Закончить процедуру следует поглаживаниями.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0440" y="3140968"/>
            <a:ext cx="607605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8713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8924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u="sng" dirty="0"/>
              <a:t>Дополнительные аксессуары </a:t>
            </a:r>
            <a:r>
              <a:rPr lang="ru-RU" sz="1400" dirty="0"/>
              <a:t>Чтобы массаж был более эффективным и приятным, можно использовать различные аксессуары. В первую очередь это масла и кремы. Подобные средства позитивно влияют на состояние кожи, насыщают ее необходимыми микроэлементами, а также способствуют лучшему расслаблению и улучшению кровотока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>
                <a:solidFill>
                  <a:srgbClr val="666666"/>
                </a:solidFill>
                <a:latin typeface="Roboto"/>
              </a:rPr>
              <a:t>Отличным решением для домашнего массажа станет специальный </a:t>
            </a:r>
            <a:r>
              <a:rPr lang="ru-RU" sz="1400" dirty="0" err="1">
                <a:solidFill>
                  <a:srgbClr val="666666"/>
                </a:solidFill>
                <a:latin typeface="Roboto"/>
              </a:rPr>
              <a:t>массажер</a:t>
            </a:r>
            <a:r>
              <a:rPr lang="ru-RU" sz="1400" dirty="0">
                <a:solidFill>
                  <a:srgbClr val="666666"/>
                </a:solidFill>
                <a:latin typeface="Roboto"/>
              </a:rPr>
              <a:t>. Существует множество моделей, разработанных для массажа ног, в основе большинства из них лежит принцип вибрационного воздействия или рифленой поверхности. Наиболее распространенными и доступными моделями являются: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58234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60848"/>
            <a:ext cx="2586304" cy="1723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1889" y="3783931"/>
            <a:ext cx="2010941" cy="133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5306" y="2228672"/>
            <a:ext cx="66591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666666"/>
                </a:solidFill>
              </a:rPr>
              <a:t>1.Коврик </a:t>
            </a:r>
            <a:r>
              <a:rPr lang="ru-RU" sz="1400" dirty="0">
                <a:solidFill>
                  <a:srgbClr val="666666"/>
                </a:solidFill>
              </a:rPr>
              <a:t>— изготавливается из резины, на которой расположены выступы и шероховатости различного характера. Для его использования лучше сесть на стул, положив ступни на коврик. Путем надавливания ногами на него выполняется массаж. Такой коврик можно положить в тазик с водой для дополнительного расслабления. В воду можно добавить немного морской соли. </a:t>
            </a:r>
            <a:r>
              <a:rPr lang="ru-RU" sz="1400" b="1" dirty="0">
                <a:solidFill>
                  <a:srgbClr val="666666"/>
                </a:solidFill>
              </a:rPr>
              <a:t>2.Массажные тапочки </a:t>
            </a:r>
            <a:r>
              <a:rPr lang="ru-RU" sz="1400" dirty="0">
                <a:solidFill>
                  <a:srgbClr val="666666"/>
                </a:solidFill>
              </a:rPr>
              <a:t>— структура подошвы таких тапочек похожа на массажный коврик. Их можно просто носить по дому, одновременно выполняя массаж ступней. </a:t>
            </a:r>
            <a:r>
              <a:rPr lang="ru-RU" sz="1400" b="1" dirty="0">
                <a:solidFill>
                  <a:srgbClr val="666666"/>
                </a:solidFill>
              </a:rPr>
              <a:t>3.Массажер с колесиками </a:t>
            </a:r>
            <a:r>
              <a:rPr lang="ru-RU" sz="1400" dirty="0">
                <a:solidFill>
                  <a:srgbClr val="666666"/>
                </a:solidFill>
              </a:rPr>
              <a:t>— может быть с ручкой, для обработки всей поверхности ног, или напольным, для ступней. </a:t>
            </a:r>
            <a:r>
              <a:rPr lang="ru-RU" sz="1400" b="1" dirty="0">
                <a:solidFill>
                  <a:srgbClr val="666666"/>
                </a:solidFill>
              </a:rPr>
              <a:t>4.Электромассажеры</a:t>
            </a:r>
            <a:r>
              <a:rPr lang="ru-RU" sz="1400" dirty="0">
                <a:solidFill>
                  <a:srgbClr val="666666"/>
                </a:solidFill>
              </a:rPr>
              <a:t> — большинство таких устройств воздействует на поверхность ног путем вибрации. Благодаря этому улучшается кровообращение, и расслабляются мышцы. </a:t>
            </a:r>
            <a:endParaRPr lang="ru-RU" sz="1400" dirty="0" smtClean="0">
              <a:solidFill>
                <a:srgbClr val="666666"/>
              </a:solidFill>
            </a:endParaRPr>
          </a:p>
          <a:p>
            <a:r>
              <a:rPr lang="ru-RU" sz="1400" dirty="0" smtClean="0">
                <a:solidFill>
                  <a:srgbClr val="666666"/>
                </a:solidFill>
              </a:rPr>
              <a:t>Массаж </a:t>
            </a:r>
            <a:r>
              <a:rPr lang="ru-RU" sz="1400" dirty="0">
                <a:solidFill>
                  <a:srgbClr val="666666"/>
                </a:solidFill>
              </a:rPr>
              <a:t>ступней ног является отличной профилактической процедурой, ежедневное выполнение которой позволяет предупредить и избавиться от множества заболеваний. </a:t>
            </a:r>
            <a:endParaRPr lang="ru-RU" sz="1400" dirty="0" smtClean="0">
              <a:solidFill>
                <a:srgbClr val="666666"/>
              </a:solidFill>
            </a:endParaRPr>
          </a:p>
          <a:p>
            <a:r>
              <a:rPr lang="ru-RU" sz="1400" dirty="0" smtClean="0">
                <a:solidFill>
                  <a:srgbClr val="666666"/>
                </a:solidFill>
              </a:rPr>
              <a:t>Уделяя </a:t>
            </a:r>
            <a:r>
              <a:rPr lang="ru-RU" sz="1400" dirty="0">
                <a:solidFill>
                  <a:srgbClr val="666666"/>
                </a:solidFill>
              </a:rPr>
              <a:t>15 минут в день, можно обезопасить себя от развития атеросклероза, артрита и </a:t>
            </a:r>
            <a:r>
              <a:rPr lang="ru-RU" sz="1400" dirty="0" err="1" smtClean="0">
                <a:solidFill>
                  <a:srgbClr val="666666"/>
                </a:solidFill>
              </a:rPr>
              <a:t>варикоз</a:t>
            </a:r>
            <a:r>
              <a:rPr lang="ru-RU" sz="1400" dirty="0" err="1" smtClean="0">
                <a:solidFill>
                  <a:srgbClr val="666666"/>
                </a:solidFill>
                <a:latin typeface="Roboto"/>
              </a:rPr>
              <a:t>а</a:t>
            </a:r>
            <a:r>
              <a:rPr lang="ru-RU" sz="1400" dirty="0" smtClean="0">
                <a:solidFill>
                  <a:srgbClr val="666666"/>
                </a:solidFill>
                <a:latin typeface="Roboto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0664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96855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368" y="4035138"/>
            <a:ext cx="889248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</a:rPr>
              <a:t>какой области дискомфорта возникать не должно</a:t>
            </a:r>
            <a:r>
              <a:rPr lang="ru-RU" sz="1400" dirty="0" smtClean="0">
                <a:solidFill>
                  <a:prstClr val="black"/>
                </a:solidFill>
              </a:rPr>
              <a:t>.</a:t>
            </a:r>
            <a:endParaRPr lang="ru-RU" sz="1400" dirty="0" smtClean="0"/>
          </a:p>
          <a:p>
            <a:r>
              <a:rPr lang="ru-RU" sz="1400" dirty="0" smtClean="0"/>
              <a:t>Теперь </a:t>
            </a:r>
            <a:r>
              <a:rPr lang="ru-RU" sz="1400" dirty="0"/>
              <a:t>возьмите немного крема для ног или масла — подойдет оливковое, горчичное или любое другое. Это нужно для легкого скольжения рук и питания кожи. Распределите средство по ступне, тщательно втирая его в покровы. Далее начните массировать пальцы — сжимайте их, сгибайте, вытягивайте.</a:t>
            </a:r>
          </a:p>
          <a:p>
            <a:r>
              <a:rPr lang="ru-RU" sz="1400" dirty="0"/>
              <a:t>Массаж левой ноги. Теперь проделайте все то же, что в шаге 2, но с левой ногой. Если ступни сильно устали, можно помассировать и сами подошвы — для можно пощипывать кожу, разминать ее, растирать, надавливать на определенные точки.</a:t>
            </a:r>
          </a:p>
          <a:p>
            <a:r>
              <a:rPr lang="ru-RU" sz="1400" dirty="0"/>
              <a:t>Если хотите сделать аппаратный массаж, потребуется специальный </a:t>
            </a:r>
            <a:r>
              <a:rPr lang="ru-RU" sz="1400" dirty="0" err="1"/>
              <a:t>массажер</a:t>
            </a:r>
            <a:r>
              <a:rPr lang="ru-RU" sz="1400" dirty="0"/>
              <a:t> — удобнее всего применять напольные аппараты, которые не требуют никаких усилий. Польза для ног будет не меньше, чем от самомассажа. Но если нужен массаж с лечебной целью, без помощи профессионального массажиста не обойтись.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220072" y="280264"/>
            <a:ext cx="377991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b="1" u="sng" dirty="0">
                <a:solidFill>
                  <a:prstClr val="black"/>
                </a:solidFill>
              </a:rPr>
              <a:t>Техника выполнения массажа ступней — инструкция для начинающих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Рассказываем, как делать массаж стоп в домашних условиях. Вам понадобится около 30 минут, во время которых вы </a:t>
            </a:r>
            <a:r>
              <a:rPr lang="ru-RU" sz="1400" b="1" dirty="0">
                <a:solidFill>
                  <a:prstClr val="black"/>
                </a:solidFill>
              </a:rPr>
              <a:t>совершите 5 шагов:</a:t>
            </a:r>
          </a:p>
          <a:p>
            <a:pPr lvl="0"/>
            <a:r>
              <a:rPr lang="ru-RU" sz="1400" u="sng" dirty="0">
                <a:solidFill>
                  <a:prstClr val="black"/>
                </a:solidFill>
              </a:rPr>
              <a:t>Ножная ванночка. </a:t>
            </a:r>
            <a:r>
              <a:rPr lang="ru-RU" sz="1400" dirty="0">
                <a:solidFill>
                  <a:prstClr val="black"/>
                </a:solidFill>
              </a:rPr>
              <a:t>Налейте в таз теплой воды, опустите стопы на 10 минут. Затем обсушите полотенцем. В ванночку можно добавлять эфирные масла (2–3 капли), морскую соль или соду (1–2 ст. ложки</a:t>
            </a:r>
            <a:r>
              <a:rPr lang="ru-RU" sz="1400" dirty="0" smtClean="0">
                <a:solidFill>
                  <a:prstClr val="black"/>
                </a:solidFill>
              </a:rPr>
              <a:t>).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Массаж правой стопы. После ванны удобно расположитесь на кресле, диване или кровати, расслабьтесь. Согните правую ногу в колене и приподнимите ее — не забывайте про удобную позу — ни </a:t>
            </a:r>
            <a:r>
              <a:rPr lang="ru-RU" sz="1400" dirty="0" smtClean="0">
                <a:solidFill>
                  <a:prstClr val="black"/>
                </a:solidFill>
              </a:rPr>
              <a:t>в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08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49770"/>
            <a:ext cx="4608512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16632"/>
            <a:ext cx="87129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</a:rPr>
              <a:t>Улучшение качества сна</a:t>
            </a:r>
          </a:p>
          <a:p>
            <a:r>
              <a:rPr lang="ru-RU" sz="1400" dirty="0">
                <a:solidFill>
                  <a:srgbClr val="000000"/>
                </a:solidFill>
              </a:rPr>
              <a:t>Ежедневные проблемы и стрессы часто не дают людям как следует насладиться крепким ночным сном. Для того чтобы максимально расслабиться и успокоиться вечером, полезно помассировать несколько минут стопы. Согласно китайской технике акупунктуры, эта расслабляющая процедура замечательно стимулирует рефлексы вдоль меридианов (каналов циркуляции энергии на теле) и способствует свободному потоку энергии. Благодаря чему наступает глубокое расслабление и, как следствие, спокойный и здоровый сон. Иранские ученые утверждают, что вечерний массаж ног помогает улучшить качество сна у людей с сердечной недостаточностью и другими заболеваниями сердца и сосудов.</a:t>
            </a:r>
            <a:endParaRPr lang="ru-RU" sz="14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88840"/>
            <a:ext cx="3861048" cy="47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2600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3350"/>
            <a:ext cx="8820472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2307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5351" y="602314"/>
            <a:ext cx="87849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Сядьте в удобное кресло с голыми ногами или в носках;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Положите мячик под стопу;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Прокатывайте мячик вперед-назад от пятки к носку с сильным нажимом;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Если вы обнаружите болезненное или чувствительное место, проработайте его, катая маленькими кругами;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Проделайте это упражнение на обеих ногах;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1C1C1C"/>
                </a:solidFill>
              </a:rPr>
              <a:t>Для усиления давления попробуйте выполнять эту технику стоя.</a:t>
            </a:r>
          </a:p>
          <a:p>
            <a:r>
              <a:rPr lang="ru-RU" sz="1400" dirty="0">
                <a:solidFill>
                  <a:srgbClr val="1C1C1C"/>
                </a:solidFill>
              </a:rPr>
              <a:t>Достичь полного расслабления поможет </a:t>
            </a:r>
            <a:r>
              <a:rPr lang="ru-RU" sz="1400" dirty="0" err="1">
                <a:solidFill>
                  <a:srgbClr val="1C1C1C"/>
                </a:solidFill>
              </a:rPr>
              <a:t>массажёр</a:t>
            </a:r>
            <a:r>
              <a:rPr lang="ru-RU" sz="1400" dirty="0">
                <a:solidFill>
                  <a:srgbClr val="1C1C1C"/>
                </a:solidFill>
              </a:rPr>
              <a:t> для ног </a:t>
            </a:r>
            <a:r>
              <a:rPr lang="ru-RU" sz="1400" dirty="0">
                <a:solidFill>
                  <a:srgbClr val="009AA6"/>
                </a:solidFill>
                <a:hlinkClick r:id="rId2"/>
              </a:rPr>
              <a:t>BEURER FM60</a:t>
            </a:r>
            <a:r>
              <a:rPr lang="ru-RU" sz="1400" dirty="0">
                <a:solidFill>
                  <a:srgbClr val="1C1C1C"/>
                </a:solidFill>
              </a:rPr>
              <a:t>. Функция подогрева, 18 массажных головок, 2 режима скорости, индивидуально регулируемые элементы обеспечивают расслабляющий массаж рефлекторной зоны стоп.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09026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1C1C1C"/>
                </a:solidFill>
                <a:latin typeface="Roboto"/>
              </a:rPr>
              <a:t>Лучшая техника </a:t>
            </a:r>
            <a:r>
              <a:rPr lang="ru-RU" b="1" dirty="0">
                <a:solidFill>
                  <a:srgbClr val="1C1C1C"/>
                </a:solidFill>
                <a:latin typeface="Roboto"/>
              </a:rPr>
              <a:t>для </a:t>
            </a:r>
            <a:r>
              <a:rPr lang="ru-RU" b="1" dirty="0" smtClean="0">
                <a:solidFill>
                  <a:srgbClr val="1C1C1C"/>
                </a:solidFill>
                <a:latin typeface="Roboto"/>
              </a:rPr>
              <a:t>самомассажа ног в </a:t>
            </a:r>
            <a:r>
              <a:rPr lang="ru-RU" b="1" dirty="0">
                <a:solidFill>
                  <a:srgbClr val="1C1C1C"/>
                </a:solidFill>
                <a:latin typeface="Roboto"/>
              </a:rPr>
              <a:t>домашних условиях</a:t>
            </a:r>
            <a:endParaRPr lang="ru-RU" b="1" i="0" dirty="0">
              <a:solidFill>
                <a:srgbClr val="1C1C1C"/>
              </a:solidFill>
              <a:effectLst/>
              <a:latin typeface="Roboto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0974" y="2687935"/>
            <a:ext cx="3793473" cy="1821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7040" y="4509120"/>
            <a:ext cx="86015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6E00"/>
                </a:solidFill>
              </a:rPr>
              <a:t>В чём преимущество </a:t>
            </a:r>
            <a:r>
              <a:rPr lang="ru-RU" sz="1400" b="1" dirty="0" err="1">
                <a:solidFill>
                  <a:srgbClr val="FF6E00"/>
                </a:solidFill>
              </a:rPr>
              <a:t>массажёров</a:t>
            </a:r>
            <a:r>
              <a:rPr lang="ru-RU" sz="1400" b="1" dirty="0">
                <a:solidFill>
                  <a:srgbClr val="FF6E00"/>
                </a:solidFill>
              </a:rPr>
              <a:t>?</a:t>
            </a:r>
            <a:endParaRPr lang="ru-RU" sz="1400" dirty="0">
              <a:solidFill>
                <a:srgbClr val="FF6E00"/>
              </a:solidFill>
            </a:endParaRPr>
          </a:p>
          <a:p>
            <a:pPr>
              <a:buFont typeface="+mj-lt"/>
              <a:buAutoNum type="arabicPeriod"/>
            </a:pPr>
            <a:r>
              <a:rPr lang="ru-RU" sz="1400" dirty="0">
                <a:solidFill>
                  <a:srgbClr val="1C1C1C"/>
                </a:solidFill>
              </a:rPr>
              <a:t>Инструменты обеспечивают более управляемый и целенаправленный массаж. Вместо того чтобы полагаться на форму и положение пальцев и напрягать руки, </a:t>
            </a:r>
            <a:r>
              <a:rPr lang="ru-RU" sz="1400" dirty="0" err="1">
                <a:solidFill>
                  <a:srgbClr val="1C1C1C"/>
                </a:solidFill>
              </a:rPr>
              <a:t>массажёры</a:t>
            </a:r>
            <a:r>
              <a:rPr lang="ru-RU" sz="1400" dirty="0">
                <a:solidFill>
                  <a:srgbClr val="1C1C1C"/>
                </a:solidFill>
              </a:rPr>
              <a:t> уже разработаны для физиологически правильного воздействия на тело.</a:t>
            </a:r>
          </a:p>
          <a:p>
            <a:pPr>
              <a:buFont typeface="+mj-lt"/>
              <a:buAutoNum type="arabicPeriod"/>
            </a:pPr>
            <a:r>
              <a:rPr lang="ru-RU" sz="1400" dirty="0">
                <a:solidFill>
                  <a:srgbClr val="1C1C1C"/>
                </a:solidFill>
              </a:rPr>
              <a:t>Руками можно «перетрудиться», не рассчитать силу и воздействовать на тело слишком интенсивно. А любительницы маникюра подвергают кожу риску царапин длинными ногтями. </a:t>
            </a:r>
            <a:r>
              <a:rPr lang="ru-RU" sz="1400" dirty="0" err="1">
                <a:solidFill>
                  <a:srgbClr val="1C1C1C"/>
                </a:solidFill>
              </a:rPr>
              <a:t>Массажёры</a:t>
            </a:r>
            <a:r>
              <a:rPr lang="ru-RU" sz="1400" dirty="0">
                <a:solidFill>
                  <a:srgbClr val="1C1C1C"/>
                </a:solidFill>
              </a:rPr>
              <a:t> позволяют о таком даже не думать.</a:t>
            </a:r>
          </a:p>
          <a:p>
            <a:pPr>
              <a:buFont typeface="+mj-lt"/>
              <a:buAutoNum type="arabicPeriod"/>
            </a:pPr>
            <a:r>
              <a:rPr lang="ru-RU" sz="1400" dirty="0" err="1">
                <a:solidFill>
                  <a:srgbClr val="1C1C1C"/>
                </a:solidFill>
              </a:rPr>
              <a:t>Массажёр</a:t>
            </a:r>
            <a:r>
              <a:rPr lang="ru-RU" sz="1400" dirty="0">
                <a:solidFill>
                  <a:srgbClr val="1C1C1C"/>
                </a:solidFill>
              </a:rPr>
              <a:t> двигается равномерно по всей поверхности кожи, воздействуя на лимфатическую систему и фасции, которые довольно проблематично проработать руками равномерно.</a:t>
            </a:r>
            <a:endParaRPr lang="ru-RU" sz="1400" b="0" i="0" dirty="0">
              <a:solidFill>
                <a:srgbClr val="1C1C1C"/>
              </a:solidFill>
              <a:effectLst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014" y="2852937"/>
            <a:ext cx="3449780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742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784887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clinica-garmonia.ru/articles/massazh-nog-kak-pravilno-delat-polza-i-pokazaniya-k-vypolneniyu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https://podolog78.ru/stati/massazh-stop-dlya-uluchsheniya-krovoobrashheniya/?utm_referrer=https%3A%2F%2Fwww.yandex.ru%2F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https://medaboutme.ru/articles/preimushchestva_massazha_nog_pered_snom/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https://krastravma.ru/patsientam/poleznaya-informatsiya/kardiologiya/459-kak-uluchshit-krovoobrashchenie-v-nogakh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https://orteka.ru/orteka-life/vremya-dlya-zdorovogo-obraza-zhizni/luchshie-tekhniki-dlya-samomassazha-v-domashnikh-usloviyakh-/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67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355</TotalTime>
  <Words>1466</Words>
  <Application>Microsoft Office PowerPoint</Application>
  <PresentationFormat>Экран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kamysheva_rv</cp:lastModifiedBy>
  <cp:revision>32</cp:revision>
  <dcterms:created xsi:type="dcterms:W3CDTF">2023-11-28T07:44:39Z</dcterms:created>
  <dcterms:modified xsi:type="dcterms:W3CDTF">2025-04-29T05:43:41Z</dcterms:modified>
</cp:coreProperties>
</file>