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9" r:id="rId5"/>
    <p:sldId id="268" r:id="rId6"/>
    <p:sldId id="278" r:id="rId7"/>
    <p:sldId id="289" r:id="rId8"/>
    <p:sldId id="279" r:id="rId9"/>
    <p:sldId id="287" r:id="rId10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06" d="100"/>
          <a:sy n="106" d="100"/>
        </p:scale>
        <p:origin x="7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23.04.2025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t>23.04.2025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21CBD-5E8C-8066-C941-41F2D0CBC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FADD6D3-523E-9ECE-4FAA-523FD4B66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2856E02-F65F-4554-98E9-2F70C673E7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1C3FDAA-6433-9D5D-FD57-5A4918AF46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435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23.04.2025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eb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СКАНДИНАВСКАЯ ХОДЬБА ДЛЯ ПОЖИЛЫХ</a:t>
            </a:r>
            <a:b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ЛЮДЕЙ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pic>
        <p:nvPicPr>
          <p:cNvPr id="9" name="Изображение 8" descr="74761_04"/>
          <p:cNvPicPr>
            <a:picLocks noChangeAspect="1"/>
          </p:cNvPicPr>
          <p:nvPr/>
        </p:nvPicPr>
        <p:blipFill>
          <a:blip r:embed="rId3"/>
          <a:srcRect l="38000" r="1444" b="2593"/>
          <a:stretch>
            <a:fillRect/>
          </a:stretch>
        </p:blipFill>
        <p:spPr>
          <a:xfrm>
            <a:off x="7163435" y="311785"/>
            <a:ext cx="4919980" cy="60172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106206-D0B6-EBDD-D1C5-92BE66814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54" y="137373"/>
            <a:ext cx="1195057" cy="11950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8" name="Заголовок 2"/>
          <p:cNvSpPr txBox="1"/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/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/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3380" y="988695"/>
            <a:ext cx="6536097" cy="678307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r>
              <a:rPr lang="ru-RU" sz="1400" dirty="0"/>
              <a:t>Целью тренировок по скандинавской ходьбе является общее оздоровление организма, за счет увеличения МПК крови, увеличение работоспособности, улучшение работы дыхательной и сердечно-сосудистой системы, а также улучшение психоэмоционального состояния. Тренировки по скандинавской ходьбе в полном объеме развивают основные физические качества студентов: выносливость и силу; координацию и гибкость. Ходьба – это двигательная активность, которая представляет собой цепь последовательно закрепленных условно-рефлекторных двигательных действий, которые выполняются автоматически без участия сознания. Скандинавская ходьба с палками – это особый вид двигательной активности, который смог объединить в себе сразу несколько технических 33 элементов из разных видов спорта и является циклическим упражнением аэробной направленности. В скандинавской ходьбе используются специальные палки, которые подбираются по росту спортсмена в зависимости от уровня его подготовки и общего физического состояния. Именно за счет давления на палки включаются в работу мышцы спины и верхних конечностей, чего нет, к примеру, в беге. А за счет регулирования скорости ходьбы и длины палок можно уменьшать или увеличивать физическую нагрузку. Во время ходьбы с палками у занимающегося нет фазы полета, что уменьшает нагрузку на колени и крестец. Во время ходьбы увеличивается длина шага, работают мышцы рук, спины, брюшного пресса. 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Изображение 2" descr="16250_big"/>
          <p:cNvPicPr>
            <a:picLocks noChangeAspect="1"/>
          </p:cNvPicPr>
          <p:nvPr/>
        </p:nvPicPr>
        <p:blipFill>
          <a:blip r:embed="rId3"/>
          <a:srcRect l="15812" r="28050"/>
          <a:stretch>
            <a:fillRect/>
          </a:stretch>
        </p:blipFill>
        <p:spPr>
          <a:xfrm>
            <a:off x="7217410" y="988695"/>
            <a:ext cx="4601210" cy="54876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378575" y="0"/>
            <a:ext cx="5282565" cy="501142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5" name="Заголовок 2"/>
          <p:cNvSpPr txBox="1"/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-80" y="333647"/>
            <a:ext cx="645305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400" dirty="0"/>
              <a:t>В скандинавской ходьбе задействовано до 90% мышц. И это действительно так, если техника ходьбы исполняется правильно. Работа ног: правильное положение стоп, перекат с пятки на носок, отталкивание от носка для придания дополнительной скорости движения, свободные пружинящие колени. Туловище: прямая линия от макушки до пяток чуть наклонено вперед, взор на 15-20 метров вперед. Работа рук: темляк палки плотно прижат к кисти, рука прямая при выносе вперед, в опорном состоянии режет шаг пополам, локти чуть в сторону, давить на опору впереди и расслаблять кисть в безопорном положении палки сзади, отводя руку до угла 45° по отношению к туловищу. Дыхание: вдох через нос, выдох через рот.1 шаг вдох, 1,5-2 шага выдох. Оздоровительная скандинавская ходьба – один из самых доступных видов двигательной активности, который, благодаря вариативности нагрузок может использоваться людьми почти любого возраста и состояния организма. Кроме того, 1 час ходьбы равен по энергозатратам 2 часам занятий фитнесом в спортивном зале.</a:t>
            </a:r>
          </a:p>
          <a:p>
            <a:pPr algn="l"/>
            <a:r>
              <a:rPr lang="ru-RU" sz="1400" dirty="0"/>
              <a:t> Лишний вес, скачки артериального давления, варикозное расширение вен, сахарный диабет – самые распространенные проявления недостатка двигательной активности. Неправильное, несбалансированное питание, потребление большего числа калорий, чем необходимо организму человека, 34 дополнительно осложняют ситуацию. Скандинавская ходьба эффективно борется с гиподинамией и ее последствиями. Исследования показали, что данный вид ходьбы эффективно и мягко снижает вес занимающегося при такой необходимости. Лишние килограммы пагубно влияют на состояние позвоночника и суставов нижних конечностей. Палки добавляют дополнительные точки опоры и тем самым снимают нагрузку с коленного и тазобедренного суставов, перенося ее на руки. Таким образом, похудение происходит максимально безопасно. </a:t>
            </a:r>
          </a:p>
          <a:p>
            <a:pPr algn="l"/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 descr="C:\Users\User\Desktop\FwmPos067C0.jpgFwmPos067C0"/>
          <p:cNvPicPr>
            <a:picLocks noChangeAspect="1"/>
          </p:cNvPicPr>
          <p:nvPr/>
        </p:nvPicPr>
        <p:blipFill>
          <a:blip r:embed="rId3"/>
          <a:srcRect l="24160" r="24160"/>
          <a:stretch>
            <a:fillRect/>
          </a:stretch>
        </p:blipFill>
        <p:spPr>
          <a:xfrm>
            <a:off x="6577965" y="-635"/>
            <a:ext cx="5541645" cy="6858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468569-901A-0079-F42F-2A14BEB22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1EEE629C-26BD-667B-4DC3-A2D5AED7193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535F17E5-3348-9AED-FCBF-40B775FF865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3BEFEAB6-9539-B66C-1ABB-80ACA2A26ED2}"/>
              </a:ext>
            </a:extLst>
          </p:cNvPr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179CA61C-FF54-F3A4-5123-9720D6A94B80}"/>
              </a:ext>
            </a:extLst>
          </p:cNvPr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C04BE9-D377-36F0-DC93-5098AD07A82D}"/>
              </a:ext>
            </a:extLst>
          </p:cNvPr>
          <p:cNvSpPr txBox="1"/>
          <p:nvPr/>
        </p:nvSpPr>
        <p:spPr>
          <a:xfrm>
            <a:off x="121920" y="474708"/>
            <a:ext cx="6744809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/>
              <a:t>Ходьба с палками требует исполнения определенной техники и поддержания осанки. Ровная спина, чуть приподнятый подбородок, уверенная походка – приводят к укреплению мышц спины и исправляет осанку. Как и любая аэробная тренировка, скандинавская ходьба эффективно тренирует сосуды и сердце. При регулярных занятиях можно наблюдать постепенную нормализацию артериального давления, снижение уровня холестерина. У больных сахарным диабетом снижается уровень глюкозы в крови. Наблюдается улучшение общего физического и психоэмоционального состояния. Существует ряд противопоказаний к скандинавской ходьбе:  обострение любых хронических заболеваний;  ОРЗ и ОРВИ;  недавно перенесенные инфаркт или инсульт;  обострение тромбофлебита;  тяжелые нарушения сердечного ритма;  аневризма сердца и аорты;  глаукома;  повышенные температура тела и артериальное давление;  возможности возникновения кровотечений;  сахарный диабет тяжелой формы;  легочная недостаточность со значительным уменьшением жизненной емкости легких.                 </a:t>
            </a:r>
            <a:r>
              <a:rPr lang="ru-RU" sz="1600" b="1" dirty="0"/>
              <a:t>Методические особенности разминки</a:t>
            </a:r>
          </a:p>
          <a:p>
            <a:pPr algn="l"/>
            <a:r>
              <a:rPr lang="ru-RU" sz="1400" b="1" dirty="0"/>
              <a:t> </a:t>
            </a:r>
            <a:r>
              <a:rPr lang="ru-RU" sz="1400" dirty="0"/>
              <a:t>Ритмичная, интенсивная попеременная смена рук и ног активизирует деятельность до 90% крупных мышц человеческого тела. Так у ходока весом в 75 кг во время занятий северной ходьбой активно работают до 15 килограммов мышечной массы. Чтобы работа такого количества мышц была слаженной, их необходимо подготовить к работе. Именно разминка с палками для скандинавской ходьбы дает необходимый эффект, позволяя:  растянуть мышцы; разогреть мышцы;  активизировать вестибулярный аппарат, отвечающий за координацию движений. Разминка с палками представляет собой целый комплекс упражнений (методически обоснованные двигательные действия, направленные на решение поставленной задачи), улучшающий кровообращение во всем организме и обеспечивающий приток крови к тем мышцам, на которые впоследствии будет ложиться основная нагрузка во время тренировки. Важным элементом каждого упражнения является напряженная спина, а также слегка согнутые в коленях ноги .          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>
            <a:extLst>
              <a:ext uri="{FF2B5EF4-FFF2-40B4-BE49-F238E27FC236}">
                <a16:creationId xmlns:a16="http://schemas.microsoft.com/office/drawing/2014/main" id="{2F8FC789-EC28-C5BB-175D-495C78137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63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474708"/>
            <a:ext cx="6744809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Разминка мышц верхней части тела</a:t>
            </a:r>
            <a:r>
              <a:rPr lang="ru-RU" sz="1400" dirty="0"/>
              <a:t>:</a:t>
            </a:r>
          </a:p>
          <a:p>
            <a:r>
              <a:rPr lang="ru-RU" sz="1400" dirty="0"/>
              <a:t> • повороты с палкой. Палка фиксируется при помощи рук (за концы ладонями вперед) сзади на уровне лопаток, локти отставлены. Взгляд нужно зафиксировать на точке перед собой. Во время поворотов тазом крутить нельзя! </a:t>
            </a:r>
          </a:p>
          <a:p>
            <a:r>
              <a:rPr lang="ru-RU" sz="1400" dirty="0"/>
              <a:t>• потягивание плеч. Палку держать на уровне бедер спереди, локти отвести в стороны. Подтягивание палок осуществляется от бедер вдоль туловища до подбородка; </a:t>
            </a:r>
          </a:p>
          <a:p>
            <a:r>
              <a:rPr lang="ru-RU" sz="1400" dirty="0"/>
              <a:t> • отжимание палок вперед/вверх. Руки на концах палок ладонями вперед/вниз. В первом случае – палки держим непосредственно перед собой на уровне груди, а движение осуществляется назад и вперед. Во втором – поднимаем палку как штангу. </a:t>
            </a:r>
            <a:r>
              <a:rPr lang="ru-RU" sz="1400" b="1" dirty="0"/>
              <a:t>Разминка для мышц нижней части тела: </a:t>
            </a:r>
          </a:p>
          <a:p>
            <a:r>
              <a:rPr lang="ru-RU" sz="1400" dirty="0"/>
              <a:t>• приседание с упором на палки. Палки – перед собой, взгляд – перед собой. Выполняется серия приседаний с упором на палки. Для начала вполне подойдут приседания с углом сгибания колен 90°; </a:t>
            </a:r>
          </a:p>
          <a:p>
            <a:r>
              <a:rPr lang="ru-RU" sz="1400" dirty="0"/>
              <a:t>• приседание с палкой перед собой / с палкой за собой. Палки впереди на линии груди / палки за головой на плечах. Руки согнуты в локтях, которые направлены вниз. Возможен угол сгибания в 90°;</a:t>
            </a:r>
          </a:p>
          <a:p>
            <a:r>
              <a:rPr lang="ru-RU" sz="1400" dirty="0"/>
              <a:t> • приседание с палками, направленными вверх. Палки располагаются над головой на вытянутых руках. Для качественного выполнения упражнения важно, чтобы палки находились в одной плоскости с линией стоп. Как и в предыдущих случаях, если физическая форма пока не позволяет, то сгибать колени можно только на 90°. </a:t>
            </a:r>
          </a:p>
          <a:p>
            <a:r>
              <a:rPr lang="ru-RU" sz="1400" dirty="0"/>
              <a:t>Каждое занятие скандинавской ходьбой состоит из разминки, основной части и заминки</a:t>
            </a:r>
            <a:endParaRPr lang="ru-RU" sz="14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67579" y="906011"/>
            <a:ext cx="5002501" cy="512567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7" name="Содержимое 1"/>
          <p:cNvSpPr txBox="1"/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B9E78-595F-41AA-B8FF-1657B24A64F3}">
  <ds:schemaRefs/>
</ds:datastoreItem>
</file>

<file path=customXml/itemProps2.xml><?xml version="1.0" encoding="utf-8"?>
<ds:datastoreItem xmlns:ds="http://schemas.openxmlformats.org/officeDocument/2006/customXml" ds:itemID="{BC64FCEF-5D02-4451-89DD-C5055544A89A}">
  <ds:schemaRefs/>
</ds:datastoreItem>
</file>

<file path=customXml/itemProps3.xml><?xml version="1.0" encoding="utf-8"?>
<ds:datastoreItem xmlns:ds="http://schemas.openxmlformats.org/officeDocument/2006/customXml" ds:itemID="{BAED409D-D761-44D8-8125-D888C04D1BDB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1121</Words>
  <Application>Microsoft Office PowerPoint</Application>
  <PresentationFormat>Широкоэкранный</PresentationFormat>
  <Paragraphs>29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Book Antiqua</vt:lpstr>
      <vt:lpstr>Calibri</vt:lpstr>
      <vt:lpstr>Corbel</vt:lpstr>
      <vt:lpstr>Gill Sans MT</vt:lpstr>
      <vt:lpstr>Impact</vt:lpstr>
      <vt:lpstr>Times New Roman</vt:lpstr>
      <vt:lpstr>Эмблема</vt:lpstr>
      <vt:lpstr>СКАНДИНАВСКАЯ ХОДЬБА ДЛЯ ПОЖИЛЫХ ЛЮДЕЙ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</cp:revision>
  <dcterms:created xsi:type="dcterms:W3CDTF">2022-09-27T09:34:00Z</dcterms:created>
  <dcterms:modified xsi:type="dcterms:W3CDTF">2025-04-23T07:37:18Z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8E9DC2066E5344CD950F7D39FF8754F3_13</vt:lpwstr>
  </property>
  <property fmtid="{D5CDD505-2E9C-101B-9397-08002B2CF9AE}" pid="4" name="KSOProductBuildVer">
    <vt:lpwstr>1049-12.2.0.16731</vt:lpwstr>
  </property>
</Properties>
</file>