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58" r:id="rId3"/>
    <p:sldId id="259" r:id="rId4"/>
    <p:sldId id="265" r:id="rId5"/>
    <p:sldId id="266" r:id="rId6"/>
    <p:sldId id="267" r:id="rId7"/>
    <p:sldId id="263" r:id="rId8"/>
    <p:sldId id="26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obbyndom.ru/wp-content/uploads/0/8/7/0870e0875f2b78cebb18eeeb51d4ad33.jpe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ostila.ru/data/99/2e/ec/34/992eec344276df67cd3f05f607684ec10985b65183cf036864dea409e201336b.jpg" TargetMode="External"/><Relationship Id="rId5" Type="http://schemas.openxmlformats.org/officeDocument/2006/relationships/hyperlink" Target="https://paper-land.ru/wp-content/uploads/a/8/6/a86311b9e23ea95520f705a863cfa7ed.jpeg" TargetMode="External"/><Relationship Id="rId4" Type="http://schemas.openxmlformats.org/officeDocument/2006/relationships/hyperlink" Target="https://hobbyndom.ru/wp-content/uploads/c/5/f/c5fb797a3f747ccde3bf047a0c417e92.jpe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992888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            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2924944"/>
            <a:ext cx="6912768" cy="3650096"/>
          </a:xfrm>
        </p:spPr>
        <p:txBody>
          <a:bodyPr>
            <a:normAutofit/>
          </a:bodyPr>
          <a:lstStyle/>
          <a:p>
            <a:pPr algn="r"/>
            <a:r>
              <a:rPr lang="ru-RU" sz="3000" b="1" dirty="0" smtClean="0"/>
              <a:t>                </a:t>
            </a:r>
            <a:r>
              <a:rPr lang="ru-RU" sz="2400" b="1" dirty="0" smtClean="0"/>
              <a:t>Школа пожилого Возраста</a:t>
            </a:r>
            <a:r>
              <a:rPr lang="ru-RU" sz="1900" b="1" dirty="0" smtClean="0"/>
              <a:t>          </a:t>
            </a:r>
            <a:r>
              <a:rPr lang="ru-RU" sz="3000" b="1" dirty="0" smtClean="0"/>
              <a:t>                                </a:t>
            </a:r>
            <a:r>
              <a:rPr lang="ru-RU" dirty="0" smtClean="0"/>
              <a:t>по направлению </a:t>
            </a:r>
          </a:p>
          <a:p>
            <a:pPr algn="r"/>
            <a:r>
              <a:rPr lang="ru-RU" dirty="0" smtClean="0"/>
              <a:t>«</a:t>
            </a:r>
            <a:r>
              <a:rPr lang="ru-RU" sz="1800" b="1" dirty="0" smtClean="0"/>
              <a:t>Декоративно прикладное </a:t>
            </a:r>
            <a:r>
              <a:rPr lang="ru-RU" sz="1800" b="1" dirty="0" smtClean="0"/>
              <a:t> </a:t>
            </a:r>
            <a:r>
              <a:rPr lang="ru-RU" sz="1800" b="1" dirty="0" smtClean="0"/>
              <a:t>творчество»</a:t>
            </a:r>
          </a:p>
          <a:p>
            <a:pPr algn="r"/>
            <a:r>
              <a:rPr lang="ru-RU" sz="1800" dirty="0"/>
              <a:t>на тему: </a:t>
            </a:r>
            <a:endParaRPr lang="ru-RU" sz="1800" b="1" dirty="0" smtClean="0"/>
          </a:p>
          <a:p>
            <a:pPr algn="r"/>
            <a:r>
              <a:rPr lang="ru-RU" dirty="0" smtClean="0"/>
              <a:t>«</a:t>
            </a:r>
            <a:r>
              <a:rPr lang="ru-RU" sz="2800" dirty="0" smtClean="0"/>
              <a:t>Курочка </a:t>
            </a:r>
            <a:r>
              <a:rPr lang="ru-RU" sz="2800" dirty="0" smtClean="0"/>
              <a:t>пасхальная</a:t>
            </a:r>
            <a:r>
              <a:rPr lang="ru-RU" dirty="0" smtClean="0"/>
              <a:t>»</a:t>
            </a:r>
          </a:p>
          <a:p>
            <a:pPr algn="r"/>
            <a:endParaRPr lang="ru-RU" sz="1900" dirty="0" smtClean="0"/>
          </a:p>
          <a:p>
            <a:pPr algn="r"/>
            <a:r>
              <a:rPr lang="ru-RU" sz="1700" dirty="0" smtClean="0"/>
              <a:t>Специалист по социальной работе:</a:t>
            </a:r>
          </a:p>
          <a:p>
            <a:pPr algn="r"/>
            <a:r>
              <a:rPr lang="ru-RU" sz="1700" dirty="0" smtClean="0"/>
              <a:t> </a:t>
            </a:r>
            <a:r>
              <a:rPr lang="ru-RU" sz="1700" dirty="0" err="1" smtClean="0"/>
              <a:t>Самигуллина</a:t>
            </a:r>
            <a:r>
              <a:rPr lang="ru-RU" sz="1700" dirty="0" smtClean="0"/>
              <a:t> Светлана </a:t>
            </a:r>
            <a:r>
              <a:rPr lang="ru-RU" sz="1700" dirty="0" err="1" smtClean="0"/>
              <a:t>Кираматовна</a:t>
            </a:r>
            <a:r>
              <a:rPr lang="ru-RU" sz="1700" dirty="0" smtClean="0"/>
              <a:t>.</a:t>
            </a:r>
            <a:endParaRPr lang="ru-RU" sz="1700" dirty="0"/>
          </a:p>
        </p:txBody>
      </p:sp>
      <p:sp>
        <p:nvSpPr>
          <p:cNvPr id="4" name="AutoShape 2" descr="F:\%D0%A8%D0%9F%D0%92\%D0%9B%D0%BE%D0%B3%D0%BE%D1%82%D0%B8%D0%BF-%D0%A8%D0%9F%D0%92-%D1%81%D0%B8%D0%BD%D0%B8%D0%B9-%D0%BF%D1%80%D0%BE%D0%B7%D1%80%D0%B0%D1%87%D0%BD%D1%8B%D0%B9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2581275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03648" y="117585"/>
            <a:ext cx="61206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4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 </a:t>
            </a:r>
            <a:endParaRPr lang="ru-RU" sz="2800" b="1" spc="40" dirty="0" smtClean="0">
              <a:ln w="13335" cmpd="sng">
                <a:solidFill>
                  <a:srgbClr val="759AA5">
                    <a:lumMod val="50000"/>
                  </a:srgbClr>
                </a:solidFill>
                <a:prstDash val="solid"/>
              </a:ln>
              <a:solidFill>
                <a:srgbClr val="B9AB6F">
                  <a:tint val="1000"/>
                </a:srgbClr>
              </a:solidFill>
              <a:ea typeface="+mj-ea"/>
              <a:cs typeface="+mj-cs"/>
            </a:endParaRPr>
          </a:p>
          <a:p>
            <a:endParaRPr lang="ru-RU" sz="2800" b="1" spc="40" dirty="0">
              <a:ln w="13335" cmpd="sng">
                <a:solidFill>
                  <a:srgbClr val="759AA5">
                    <a:lumMod val="50000"/>
                  </a:srgbClr>
                </a:solidFill>
                <a:prstDash val="solid"/>
              </a:ln>
              <a:solidFill>
                <a:srgbClr val="B9AB6F">
                  <a:tint val="1000"/>
                </a:srgbClr>
              </a:solidFill>
              <a:ea typeface="+mj-ea"/>
              <a:cs typeface="+mj-cs"/>
            </a:endParaRPr>
          </a:p>
          <a:p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ГАУСО  СО </a:t>
            </a:r>
            <a:r>
              <a:rPr lang="ru-RU" sz="2800" b="1" spc="4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«КЦСОН </a:t>
            </a:r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города </a:t>
            </a:r>
          </a:p>
          <a:p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Каменска-Уральского»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8712967" cy="6048672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352928" cy="6145286"/>
          </a:xfrm>
        </p:spPr>
      </p:pic>
    </p:spTree>
    <p:extLst>
      <p:ext uri="{BB962C8B-B14F-4D97-AF65-F5344CB8AC3E}">
        <p14:creationId xmlns:p14="http://schemas.microsoft.com/office/powerpoint/2010/main" val="3206732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490" y="1600200"/>
            <a:ext cx="6963020" cy="4525963"/>
          </a:xfrm>
        </p:spPr>
      </p:pic>
    </p:spTree>
    <p:extLst>
      <p:ext uri="{BB962C8B-B14F-4D97-AF65-F5344CB8AC3E}">
        <p14:creationId xmlns:p14="http://schemas.microsoft.com/office/powerpoint/2010/main" val="559468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val="230780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556792"/>
            <a:ext cx="7924800" cy="4114800"/>
          </a:xfrm>
        </p:spPr>
        <p:txBody>
          <a:bodyPr>
            <a:normAutofit fontScale="92500"/>
          </a:bodyPr>
          <a:lstStyle/>
          <a:p>
            <a:pPr marL="0" indent="0"/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hobbyndom.ru/wp-content/uploads/0/8/7/0870e0875f2b78cebb18eeeb51d4ad33.jpeg</a:t>
            </a:r>
            <a:endParaRPr lang="ru-RU" dirty="0" smtClean="0"/>
          </a:p>
          <a:p>
            <a:pPr marL="0" indent="0"/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hobbyndom.ru/wp-content/uploads/c/5/f/c5fb797a3f747ccde3bf047a0c417e92.jpeg</a:t>
            </a:r>
            <a:endParaRPr lang="ru-RU" dirty="0" smtClean="0"/>
          </a:p>
          <a:p>
            <a:pPr marL="0" indent="0"/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paper-land.ru/wp-content/uploads/a/8/6/a86311b9e23ea95520f705a863cfa7ed.jpeg</a:t>
            </a:r>
            <a:endParaRPr lang="ru-RU" dirty="0" smtClean="0"/>
          </a:p>
          <a:p>
            <a:pPr marL="0" indent="0"/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postila.ru/data/99/2e/ec/34/992eec344276df67cd3f05f607684ec10985b65183cf036864dea409e201336b.jpg</a:t>
            </a:r>
            <a:endParaRPr lang="ru-RU" dirty="0"/>
          </a:p>
          <a:p>
            <a:pPr marL="0" indent="0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6719239"/>
      </p:ext>
    </p:extLst>
  </p:cSld>
  <p:clrMapOvr>
    <a:masterClrMapping/>
  </p:clrMapOvr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67</TotalTime>
  <Words>61</Words>
  <Application>Microsoft Office PowerPoint</Application>
  <PresentationFormat>Экран (4:3)</PresentationFormat>
  <Paragraphs>20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Паркет</vt:lpstr>
      <vt:lpstr>              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12</cp:revision>
  <dcterms:created xsi:type="dcterms:W3CDTF">2023-10-07T13:54:31Z</dcterms:created>
  <dcterms:modified xsi:type="dcterms:W3CDTF">2025-04-24T11:21:48Z</dcterms:modified>
</cp:coreProperties>
</file>