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sldIdLst>
    <p:sldId id="265" r:id="rId2"/>
    <p:sldId id="267" r:id="rId3"/>
    <p:sldId id="275" r:id="rId4"/>
    <p:sldId id="257" r:id="rId5"/>
    <p:sldId id="268" r:id="rId6"/>
    <p:sldId id="269" r:id="rId7"/>
    <p:sldId id="271" r:id="rId8"/>
    <p:sldId id="263" r:id="rId9"/>
    <p:sldId id="272" r:id="rId10"/>
    <p:sldId id="273" r:id="rId11"/>
    <p:sldId id="276" r:id="rId12"/>
    <p:sldId id="274" r:id="rId13"/>
    <p:sldId id="27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7" name="Picture 6" descr="SD-PanelTitle-V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-2" r="47959"/>
            <a:stretch/>
          </p:blipFill>
          <p:spPr>
            <a:xfrm rot="5400000">
              <a:off x="3739196" y="525780"/>
              <a:ext cx="1664208" cy="612648"/>
            </a:xfrm>
            <a:prstGeom prst="rect">
              <a:avLst/>
            </a:prstGeom>
          </p:spPr>
        </p:pic>
        <p:pic>
          <p:nvPicPr>
            <p:cNvPr id="14" name="Picture 13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-2" r="47959"/>
            <a:stretch/>
          </p:blipFill>
          <p:spPr>
            <a:xfrm rot="5400000">
              <a:off x="3739196" y="5719572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31.03.2025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812443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6" y="2354670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21020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45382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26409781"/>
      </p:ext>
    </p:extLst>
  </p:cSld>
  <p:clrMapOvr>
    <a:masterClrMapping/>
  </p:clrMapOvr>
  <p:extLst>
    <p:ext uri="{DCECCB84-F9BA-43D5-87BE-67443E8EF086}">
      <p15:sldGuideLst xmlns=""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31.03.2025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665237561"/>
      </p:ext>
    </p:extLst>
  </p:cSld>
  <p:clrMapOvr>
    <a:masterClrMapping/>
  </p:clrMapOvr>
  <p:extLst>
    <p:ext uri="{DCECCB84-F9BA-43D5-87BE-67443E8EF086}">
      <p15:sldGuideLst xmlns=""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31.03.2025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54335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31.03.2025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66342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534422916"/>
      </p:ext>
    </p:extLst>
  </p:cSld>
  <p:clrMapOvr>
    <a:masterClrMapping/>
  </p:clrMapOvr>
  <p:extLst>
    <p:ext uri="{DCECCB84-F9BA-43D5-87BE-67443E8EF086}">
      <p15:sldGuideLst xmlns=""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70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4574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27988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1826167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5668171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856908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3986178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930617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406067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968052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6858001"/>
            <a:chOff x="0" y="0"/>
            <a:chExt cx="9144000" cy="6858001"/>
          </a:xfrm>
        </p:grpSpPr>
        <p:pic>
          <p:nvPicPr>
            <p:cNvPr id="8" name="Picture 7" descr="SD-PanelContent-V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" r="14240"/>
            <a:stretch/>
          </p:blipFill>
          <p:spPr>
            <a:xfrm rot="5400000">
              <a:off x="4221675" y="39689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" r="14240"/>
            <a:stretch/>
          </p:blipFill>
          <p:spPr>
            <a:xfrm rot="5400000">
              <a:off x="4221675" y="6211888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4C71EC6-210F-42DE-9C53-41977AD35B3D}" type="datetimeFigureOut">
              <a:rPr lang="ru-RU" smtClean="0"/>
              <a:pPr/>
              <a:t>31.03.2025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10345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  <p:sldLayoutId id="214748371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=""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nsportal.ru/vuz/sotsiologicheskie-nauki/library/2016/09/25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332656"/>
            <a:ext cx="6912768" cy="5160720"/>
          </a:xfrm>
        </p:spPr>
        <p:txBody>
          <a:bodyPr/>
          <a:lstStyle/>
          <a:p>
            <a:r>
              <a:rPr lang="ru-RU" sz="1200" smtClean="0">
                <a:latin typeface="Arial Black" panose="020B0A04020102020204" pitchFamily="34" charset="0"/>
              </a:rPr>
              <a:t>ГАУСО </a:t>
            </a:r>
            <a:r>
              <a:rPr lang="ru-RU" sz="1200" smtClean="0">
                <a:latin typeface="Arial Black" panose="020B0A04020102020204" pitchFamily="34" charset="0"/>
              </a:rPr>
              <a:t>СО </a:t>
            </a:r>
            <a:r>
              <a:rPr lang="ru-RU" sz="1200" dirty="0" smtClean="0">
                <a:latin typeface="Arial Black" panose="020B0A04020102020204" pitchFamily="34" charset="0"/>
              </a:rPr>
              <a:t>«КЦСОН города Каменска-Уральского»</a:t>
            </a:r>
            <a:br>
              <a:rPr lang="ru-RU" sz="1200" dirty="0" smtClean="0">
                <a:latin typeface="Arial Black" panose="020B0A04020102020204" pitchFamily="34" charset="0"/>
              </a:rPr>
            </a:br>
            <a:r>
              <a:rPr lang="ru-RU" sz="1200" dirty="0" smtClean="0">
                <a:latin typeface="Arial Black" panose="020B0A04020102020204" pitchFamily="34" charset="0"/>
              </a:rPr>
              <a:t/>
            </a:r>
            <a:br>
              <a:rPr lang="ru-RU" sz="1200" dirty="0" smtClean="0">
                <a:latin typeface="Arial Black" panose="020B0A04020102020204" pitchFamily="34" charset="0"/>
              </a:rPr>
            </a:br>
            <a:r>
              <a:rPr lang="ru-RU" sz="1200" dirty="0" smtClean="0">
                <a:latin typeface="Arial Black" panose="020B0A04020102020204" pitchFamily="34" charset="0"/>
              </a:rPr>
              <a:t/>
            </a:r>
            <a:br>
              <a:rPr lang="ru-RU" sz="1200" dirty="0" smtClean="0">
                <a:latin typeface="Arial Black" panose="020B0A04020102020204" pitchFamily="34" charset="0"/>
              </a:rPr>
            </a:br>
            <a:r>
              <a:rPr lang="ru-RU" sz="1200" dirty="0" smtClean="0">
                <a:latin typeface="Arial Black" panose="020B0A04020102020204" pitchFamily="34" charset="0"/>
              </a:rPr>
              <a:t/>
            </a:r>
            <a:br>
              <a:rPr lang="ru-RU" sz="1200" dirty="0" smtClean="0">
                <a:latin typeface="Arial Black" panose="020B0A04020102020204" pitchFamily="34" charset="0"/>
              </a:rPr>
            </a:br>
            <a:r>
              <a:rPr lang="ru-RU" sz="1200" dirty="0" smtClean="0">
                <a:latin typeface="Arial Black" panose="020B0A04020102020204" pitchFamily="34" charset="0"/>
              </a:rPr>
              <a:t/>
            </a:r>
            <a:br>
              <a:rPr lang="ru-RU" sz="1200" dirty="0" smtClean="0">
                <a:latin typeface="Arial Black" panose="020B0A04020102020204" pitchFamily="34" charset="0"/>
              </a:rPr>
            </a:br>
            <a:r>
              <a:rPr lang="ru-RU" sz="1800" dirty="0" smtClean="0">
                <a:latin typeface="Arial Black" panose="020B0A04020102020204" pitchFamily="34" charset="0"/>
              </a:rPr>
              <a:t>Школа пожилого возраста по направлению</a:t>
            </a:r>
            <a:br>
              <a:rPr lang="ru-RU" sz="1800" dirty="0" smtClean="0">
                <a:latin typeface="Arial Black" panose="020B0A04020102020204" pitchFamily="34" charset="0"/>
              </a:rPr>
            </a:br>
            <a:r>
              <a:rPr lang="ru-RU" sz="1800" dirty="0" smtClean="0">
                <a:latin typeface="Arial Black" panose="020B0A04020102020204" pitchFamily="34" charset="0"/>
              </a:rPr>
              <a:t> «Активное долголетие»</a:t>
            </a:r>
            <a:r>
              <a:rPr lang="ru-RU" sz="1200" dirty="0" smtClean="0">
                <a:latin typeface="Arial Black" panose="020B0A04020102020204" pitchFamily="34" charset="0"/>
              </a:rPr>
              <a:t/>
            </a:r>
            <a:br>
              <a:rPr lang="ru-RU" sz="1200" dirty="0" smtClean="0">
                <a:latin typeface="Arial Black" panose="020B0A04020102020204" pitchFamily="34" charset="0"/>
              </a:rPr>
            </a:br>
            <a:r>
              <a:rPr lang="ru-RU" sz="1200" dirty="0" smtClean="0">
                <a:latin typeface="Arial Black" panose="020B0A04020102020204" pitchFamily="34" charset="0"/>
              </a:rPr>
              <a:t/>
            </a:r>
            <a:br>
              <a:rPr lang="ru-RU" sz="1200" dirty="0" smtClean="0">
                <a:latin typeface="Arial Black" panose="020B0A04020102020204" pitchFamily="34" charset="0"/>
              </a:rPr>
            </a:br>
            <a:r>
              <a:rPr lang="ru-RU" sz="1200" dirty="0" smtClean="0">
                <a:latin typeface="Arial Black" panose="020B0A04020102020204" pitchFamily="34" charset="0"/>
              </a:rPr>
              <a:t/>
            </a:r>
            <a:br>
              <a:rPr lang="ru-RU" sz="1200" dirty="0" smtClean="0">
                <a:latin typeface="Arial Black" panose="020B0A04020102020204" pitchFamily="34" charset="0"/>
              </a:rPr>
            </a:br>
            <a:r>
              <a:rPr lang="ru-RU" sz="1200" dirty="0">
                <a:latin typeface="Arial Black" panose="020B0A04020102020204" pitchFamily="34" charset="0"/>
              </a:rPr>
              <a:t/>
            </a:r>
            <a:br>
              <a:rPr lang="ru-RU" sz="1200" dirty="0">
                <a:latin typeface="Arial Black" panose="020B0A04020102020204" pitchFamily="34" charset="0"/>
              </a:rPr>
            </a:br>
            <a:r>
              <a:rPr lang="ru-RU" sz="28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тема: </a:t>
            </a:r>
            <a:br>
              <a:rPr lang="ru-RU" sz="2800" dirty="0" smtClean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ru-RU" sz="28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«Способы борьбы со стрессом».</a:t>
            </a:r>
            <a:r>
              <a:rPr lang="ru-RU" sz="1200" dirty="0" smtClean="0">
                <a:latin typeface="Arial Black" panose="020B0A04020102020204" pitchFamily="34" charset="0"/>
              </a:rPr>
              <a:t/>
            </a:r>
            <a:br>
              <a:rPr lang="ru-RU" sz="1200" dirty="0" smtClean="0">
                <a:latin typeface="Arial Black" panose="020B0A04020102020204" pitchFamily="34" charset="0"/>
              </a:rPr>
            </a:br>
            <a:r>
              <a:rPr lang="ru-RU" sz="1200" dirty="0" smtClean="0">
                <a:latin typeface="Arial Black" panose="020B0A04020102020204" pitchFamily="34" charset="0"/>
              </a:rPr>
              <a:t/>
            </a:r>
            <a:br>
              <a:rPr lang="ru-RU" sz="1200" dirty="0" smtClean="0">
                <a:latin typeface="Arial Black" panose="020B0A04020102020204" pitchFamily="34" charset="0"/>
              </a:rPr>
            </a:br>
            <a:r>
              <a:rPr lang="ru-RU" sz="1200" dirty="0" smtClean="0">
                <a:latin typeface="Arial Black" panose="020B0A04020102020204" pitchFamily="34" charset="0"/>
              </a:rPr>
              <a:t/>
            </a:r>
            <a:br>
              <a:rPr lang="ru-RU" sz="1200" dirty="0" smtClean="0">
                <a:latin typeface="Arial Black" panose="020B0A04020102020204" pitchFamily="34" charset="0"/>
              </a:rPr>
            </a:br>
            <a:r>
              <a:rPr lang="ru-RU" sz="1200" dirty="0" smtClean="0">
                <a:latin typeface="Arial Black" panose="020B0A04020102020204" pitchFamily="34" charset="0"/>
              </a:rPr>
              <a:t/>
            </a:r>
            <a:br>
              <a:rPr lang="ru-RU" sz="1200" dirty="0" smtClean="0">
                <a:latin typeface="Arial Black" panose="020B0A04020102020204" pitchFamily="34" charset="0"/>
              </a:rPr>
            </a:br>
            <a:r>
              <a:rPr lang="ru-RU" sz="1200" dirty="0" smtClean="0">
                <a:latin typeface="Arial Black" panose="020B0A04020102020204" pitchFamily="34" charset="0"/>
              </a:rPr>
              <a:t/>
            </a:r>
            <a:br>
              <a:rPr lang="ru-RU" sz="1200" dirty="0" smtClean="0">
                <a:latin typeface="Arial Black" panose="020B0A04020102020204" pitchFamily="34" charset="0"/>
              </a:rPr>
            </a:br>
            <a:endParaRPr lang="ru-RU" sz="1600" dirty="0">
              <a:latin typeface="Arial Black" panose="020B0A040201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61284" y="5979197"/>
            <a:ext cx="7231196" cy="742279"/>
          </a:xfrm>
        </p:spPr>
        <p:txBody>
          <a:bodyPr>
            <a:normAutofit/>
          </a:bodyPr>
          <a:lstStyle/>
          <a:p>
            <a:pPr algn="r"/>
            <a:r>
              <a:rPr lang="ru-RU" sz="1800" dirty="0">
                <a:latin typeface="Arial Black" panose="020B0A04020102020204" pitchFamily="34" charset="0"/>
              </a:rPr>
              <a:t>Руководитель: Специалист по социальной работе Холкина С.А.</a:t>
            </a:r>
            <a:endParaRPr lang="ru-RU" sz="1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volok.msr.mosreg.ru/files/image/10/11/04/lg!0h2p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2" name="Picture 4" descr="https://fsd.multiurok.ru/html/2023/08/17/s_64ddbbab90405/phpUYcIKN_sposoby-snyatiya-nervno-psihicheskogo-napryazheniya_html_cb9310f7597ed89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424936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782931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volok.msr.mosreg.ru/files/image/10/11/04/lg!0h2p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8" name="Picture 4" descr="https://avatars.dzeninfra.ru/get-zen_doc/271828/pub_6551ffbd1d76f61fcb7830ac_6551ffdd3a2cd66a595df7ca/scale_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7975" y="332656"/>
            <a:ext cx="8512497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44956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cf.ppt-online.org/files/slide/v/vrjwkzaI5niqKl0Vx3FN786fy1HeTYQMPdGZR2/slide-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385448" cy="6235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256476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psy-files.ru/wp-content/uploads/1/9/7/197706f1ffca00b40893263f50eb1df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4644"/>
            <a:ext cx="8424936" cy="6372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382996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university.qaztehna.kz/wp-content/uploads/2024/08/stress-vliyani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944" y="404664"/>
            <a:ext cx="8424936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482948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un9-7.userapi.com/s/v1/ig2/QVzysPjra4WCU3iJ89En0vDFlahLaUHbbGqqb2MxxdqCSXMi-r3DlebT2Fda8-o379I191pt_7NKVZOjlxTnj9xT.jpg?quality=95&amp;as=32x25,48x37,72x55,108x83,160x123,240x184,360x276,480x368,540x414,640x491,720x552,1024x785&amp;from=bu&amp;u=yfYjly2NgudTE1hzyAs1nUrC26gym_lziJCuxTgeURo&amp;cs=1024x78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352928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788773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42" name="Picture 2" descr="https://cf2.ppt-online.org/files2/slide/7/7G6dhzgmAPNY3tQpuf4xrMsKiHB01k8jSvFb59ywac/slide-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849694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678633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h104-zheleznogorsk-r04.gosweb.gosuslugi.ru/netcat_files/userfiles/Psiholog/stre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424936" cy="6131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238544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f.ppt-online.org/files/slide/a/a6bXGqkBNdn4AQ9LhoIzEOrmSYijRyUDp1Z2F7u0g/slide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411323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629835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gremih.ru/wp-content/uploads/8/d/4/8d41a43606d4b99acaac83bbcc4ddeda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https://gremih.ru/wp-content/uploads/8/d/4/8d41a43606d4b99acaac83bbcc4ddeda.jpe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https://gremih.ru/wp-content/uploads/8/d/4/8d41a43606d4b99acaac83bbcc4ddeda.jpe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8" descr="https://gremih.ru/wp-content/uploads/8/d/4/8d41a43606d4b99acaac83bbcc4ddeda.jpe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10" descr="https://gremih.ru/wp-content/uploads/8/d/4/8d41a43606d4b99acaac83bbcc4ddeda.jpe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12" descr="https://gremih.ru/wp-content/uploads/8/d/4/8d41a43606d4b99acaac83bbcc4ddeda.jpeg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14" descr="https://gremih.ru/wp-content/uploads/8/d/4/8d41a43606d4b99acaac83bbcc4ddeda.jpeg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232" name="Picture 16" descr="https://tochka-rosta-sokolniki.ru/800/600/http/images.myshared.ru/4/225075/slide_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7974" y="347149"/>
            <a:ext cx="8512497" cy="6178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869786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908721"/>
            <a:ext cx="73448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692696"/>
            <a:ext cx="73448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hlinkClick r:id="rId2"/>
              </a:rPr>
              <a:t>Источники: </a:t>
            </a:r>
          </a:p>
          <a:p>
            <a:r>
              <a:rPr lang="en-US" dirty="0" smtClean="0">
                <a:hlinkClick r:id="rId2"/>
              </a:rPr>
              <a:t>https</a:t>
            </a:r>
            <a:r>
              <a:rPr lang="en-US" dirty="0">
                <a:hlinkClick r:id="rId2"/>
              </a:rPr>
              <a:t>://</a:t>
            </a:r>
            <a:r>
              <a:rPr lang="en-US" dirty="0" smtClean="0">
                <a:hlinkClick r:id="rId2"/>
              </a:rPr>
              <a:t>nsportal.ru/vuz/sotsiologicheskie-nauki/library/2016/09/25</a:t>
            </a:r>
            <a:endParaRPr lang="ru-RU" dirty="0"/>
          </a:p>
          <a:p>
            <a:endParaRPr lang="ru-RU" dirty="0" smtClean="0"/>
          </a:p>
          <a:p>
            <a:r>
              <a:rPr lang="en-US" dirty="0"/>
              <a:t>https://</a:t>
            </a:r>
            <a:r>
              <a:rPr lang="en-US" dirty="0" smtClean="0"/>
              <a:t>cytamins.ru/articles/kak-stress-vozdeystvuet-na-organizm-zhenshchiny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86068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https://cf3.ppt-online.org/files3/slide/4/4Fhm2T6sipyY5vLqzQPlkN1BjKOdcD7ZfHASEG/slide-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419860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771767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rganic" id="{28CDC826-8792-45C0-861B-85EB3ADEDA33}" vid="{7039A4B3-0617-4CFC-B614-27363ECC28A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101</TotalTime>
  <Words>24</Words>
  <Application>Microsoft Office PowerPoint</Application>
  <PresentationFormat>Экран (4:3)</PresentationFormat>
  <Paragraphs>6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Натуральные материалы</vt:lpstr>
      <vt:lpstr>ГАУСО СО «КЦСОН города Каменска-Уральского»     Школа пожилого возраста по направлению  «Активное долголетие»    тема:  «Способы борьбы со стрессом».    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Ожирение — проблема 21 века</dc:title>
  <dc:creator>дома</dc:creator>
  <cp:lastModifiedBy>Shafikova_GA</cp:lastModifiedBy>
  <cp:revision>17</cp:revision>
  <dcterms:created xsi:type="dcterms:W3CDTF">2023-01-19T05:38:15Z</dcterms:created>
  <dcterms:modified xsi:type="dcterms:W3CDTF">2025-03-31T04:29:25Z</dcterms:modified>
</cp:coreProperties>
</file>