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3/27/2025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skraski.ru/chto_takoe_kartiny_po_nomeram.html" TargetMode="External"/><Relationship Id="rId2" Type="http://schemas.openxmlformats.org/officeDocument/2006/relationships/hyperlink" Target="https://yandex.ru/search?text=%D0%BA%D0%B0%D1%80%D1%82%D0%B8%D0%BD%D1%8B+%D0%BF%D0%BE+%D0%BD%D0%BE%D0%BC%D0%B5%D1%80%D0%B0%D0%BC+%D0%B2%D0%B8%D0%BA%D0%B8%D0%BF%D0%B5%D0%B4%D0%B8%D1%8F&amp;source=tabbar&amp;lr=5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news.org/wiki/%D0%9A%D0%B0%D1%80%D1%82%D0%B8%D0%BD%D1%8B_%D0%BF%D0%BE_%D0%BD%D0%BE%D0%BC%D0%B5%D1%80%D0%B0%D0%BC_%E2%80%94_%D0%BF%D0%BE%D0%BF%D1%83%D0%BB%D1%8F%D1%80%D0%BD%D0%BE%D0%B5_%D1%85%D0%BE%D0%B1%D0%B1%D0%B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7200"/>
            <a:ext cx="8062912" cy="2438400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>ГАУСО СО «КЦСОН города Каменска-Уральского»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</a:rPr>
              <a:t>Школа пожилого возраста по направлению «Творческая и прикладная деятельность»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Тема: выполнение рисунка по номерам</a:t>
            </a:r>
            <a:br>
              <a:rPr lang="ru-RU" sz="2800" dirty="0" smtClean="0"/>
            </a:br>
            <a:r>
              <a:rPr lang="ru-RU" sz="2000" dirty="0" smtClean="0">
                <a:solidFill>
                  <a:schemeClr val="tx1"/>
                </a:solidFill>
              </a:rPr>
              <a:t>Руководитель: Специалист по социальной работе Бердникова С.А. 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" name="Picture 4" descr="Занятие Школы пожилого возраста  по направлению &quot;Творческая и прикладная деятельность&quot; - 9329868417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971800"/>
            <a:ext cx="5562600" cy="361857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0" y="228600"/>
            <a:ext cx="8229600" cy="1399032"/>
          </a:xfrm>
        </p:spPr>
        <p:txBody>
          <a:bodyPr/>
          <a:lstStyle/>
          <a:p>
            <a:r>
              <a:rPr lang="ru-RU" dirty="0" smtClean="0"/>
              <a:t>История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4572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История возникновения картин по номерам берет начало в середине XX века. Идея принадлежит американскому художнику Дэну </a:t>
            </a:r>
            <a:r>
              <a:rPr lang="ru-RU" dirty="0" err="1" smtClean="0"/>
              <a:t>Роббинсу</a:t>
            </a:r>
            <a:r>
              <a:rPr lang="ru-RU" dirty="0" smtClean="0"/>
              <a:t>, который вдохновился творческим методом знаменитого Леонардо да Винчи. Великий мастер использовал схему пронумерованных участков разными цифрами, чтобы ученики могли наносить краски на холст.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3200400"/>
            <a:ext cx="8229600" cy="1399032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2400"/>
            <a:ext cx="8305800" cy="101279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Если вы никогда раньше не рисовали по номерам, лучше всего выбрать для первого раза небольшой формат и понятный сюжет: животные, птицы, природа или цветы</a:t>
            </a: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1066800"/>
            <a:ext cx="3352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Перед началом работы</a:t>
            </a:r>
            <a:br>
              <a:rPr lang="ru-RU" dirty="0" smtClean="0"/>
            </a:br>
            <a:r>
              <a:rPr lang="ru-RU" dirty="0" smtClean="0"/>
              <a:t>Материалы</a:t>
            </a:r>
            <a:br>
              <a:rPr lang="ru-RU" dirty="0" smtClean="0"/>
            </a:br>
            <a:r>
              <a:rPr lang="ru-RU" dirty="0" smtClean="0"/>
              <a:t>Обычно наборы для раскрашивания картин по номерам комплектуются акриловыми красками, которые быстро сохнут.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32004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Поэтому, чтобы предотвратить высыхание краски, открывайте всегда только одну баночку с краской, которой рисуете в данный момент. Остальные держите плотно закрытыми. Если краска всё же стала густой, наберите немного краски в крышечку и добавьте воды, перемешайте - краска готова к использованию. Только не стоит наливать воду сразу во всю баночку - велик риск испортить краски.</a:t>
            </a:r>
            <a:endParaRPr lang="ru-RU" dirty="0"/>
          </a:p>
        </p:txBody>
      </p:sp>
      <p:pic>
        <p:nvPicPr>
          <p:cNvPr id="6" name="Picture 2" descr="Занятие Школы пожилого возраста  по направлению &quot;Творческая и прикладная деятельность&quot; - 9329865158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143000"/>
            <a:ext cx="4191000" cy="497343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Кисти </a:t>
            </a:r>
          </a:p>
          <a:p>
            <a:r>
              <a:rPr lang="ru-RU" dirty="0" smtClean="0"/>
              <a:t>Салфетки </a:t>
            </a:r>
          </a:p>
          <a:p>
            <a:r>
              <a:rPr lang="ru-RU" dirty="0" smtClean="0"/>
              <a:t>Акриловые краски</a:t>
            </a:r>
          </a:p>
          <a:p>
            <a:r>
              <a:rPr lang="ru-RU" dirty="0" smtClean="0"/>
              <a:t>Рисунок 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09600"/>
            <a:ext cx="8229600" cy="139903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Дополнительные материалы</a:t>
            </a:r>
            <a:br>
              <a:rPr lang="ru-RU" sz="2000" dirty="0" smtClean="0"/>
            </a:br>
            <a:r>
              <a:rPr lang="ru-RU" sz="2000" dirty="0" smtClean="0"/>
              <a:t>Помимо входящих в набор материалов советую использовать также бумажную салфетку, зубочистки и ватные палочки. Бумажной салфеткой удобно промокнуть кисть от излишков воды или краски. Зубочистка поможет прорисовать самые тонкие линии. Ватной палочкой легко убрать излишки краски на холсте или подправить неудачный мазок.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86000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Секреты раскрашивания</a:t>
            </a:r>
            <a:br>
              <a:rPr lang="ru-RU" sz="1800" dirty="0" smtClean="0"/>
            </a:br>
            <a:r>
              <a:rPr lang="ru-RU" sz="1800" dirty="0" smtClean="0"/>
              <a:t>От светлого к тёмному</a:t>
            </a:r>
            <a:br>
              <a:rPr lang="ru-RU" sz="1800" dirty="0" smtClean="0"/>
            </a:br>
            <a:r>
              <a:rPr lang="ru-RU" sz="1800" dirty="0" smtClean="0"/>
              <a:t>Начинайте со светлых оттенков: закрашивая белые, желтые, кремовые или </a:t>
            </a:r>
            <a:r>
              <a:rPr lang="ru-RU" sz="1800" dirty="0" err="1" smtClean="0"/>
              <a:t>розовые</a:t>
            </a:r>
            <a:r>
              <a:rPr lang="ru-RU" sz="1800" dirty="0" smtClean="0"/>
              <a:t> участки в самом начале, можно избежать ошибок и случайных помарок. Проще стереть или перекрыть другим цветом пастельный оттенок, чем яркий или темный цвет</a:t>
            </a:r>
            <a:endParaRPr lang="ru-RU" sz="1800" dirty="0"/>
          </a:p>
        </p:txBody>
      </p:sp>
      <p:pic>
        <p:nvPicPr>
          <p:cNvPr id="5" name="Picture 2" descr="Занятие Школы пожилого возраста  по направлению &quot;Творческая и прикладная деятельность&quot; - 9329866438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4114800"/>
            <a:ext cx="5638800" cy="232600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>
                <a:hlinkClick r:id="rId2"/>
              </a:rPr>
              <a:t>https://yandex.ru/search?text=%D0%BA%D0%B0%D1%80%D1%82%D0%B8%D0%BD%D1%8B+%D0%BF%D0%BE+%D0%BD%D0%BE%D0%BC%D0%B5%D1%80%D0%B0%D0%BC+%D0%B2%D0%B8%D0%BA%D0%B8%D0%BF%D0%B5%D0%B4%D0%B8%D1%8F&amp;source=tabbar&amp;lr=54</a:t>
            </a:r>
            <a:endParaRPr lang="ru-RU" sz="1800" dirty="0" smtClean="0"/>
          </a:p>
          <a:p>
            <a:r>
              <a:rPr lang="en-US" sz="1800" dirty="0" smtClean="0">
                <a:hlinkClick r:id="rId2"/>
              </a:rPr>
              <a:t>https://yandex.ru/search?text=%D0%BA%D0%B0%D1%80%D1%82%D0%B8%D0%BD%D1%8B+%D0%BF%D0%BE+%D0%BD%D0%BE%D0%BC%D0%B5%D1%80%D0%B0%D0%BC+%D0%B2%D0%B8%D0%BA%D0%B8%D0%BF%D0%B5%D0%B4%D0%B8%D1%8F&amp;source=tabbar&amp;lr=54</a:t>
            </a:r>
            <a:endParaRPr lang="ru-RU" sz="1800" dirty="0" smtClean="0"/>
          </a:p>
          <a:p>
            <a:r>
              <a:rPr lang="en-US" sz="1800" dirty="0" smtClean="0">
                <a:hlinkClick r:id="rId3"/>
              </a:rPr>
              <a:t>https://www.raskraski.ru/chto_takoe_kartiny_po_nomeram.html</a:t>
            </a:r>
            <a:endParaRPr lang="ru-RU" sz="1800" dirty="0" smtClean="0"/>
          </a:p>
          <a:p>
            <a:r>
              <a:rPr lang="en-US" sz="1800" dirty="0" smtClean="0">
                <a:hlinkClick r:id="rId4"/>
              </a:rPr>
              <a:t>https://ru.wikinews.org/wiki/%D0%9A%D0%B0%D1%80%D1%82%D0%B8%D0%BD%D1%8B_%D0%BF%D0%BE_%D0%BD%D0%BE%D0%BC%D0%B5%D1%80%D0%B0%D0%BC_%E2%80%94_%D0%BF%D0%BE%D0%BF%D1%83%D0%BB%D1%8F%D1%80%D0%BD%D0%BE%D0%B5_%D1%85%D0%BE%D0%B1%D0%B1%D0%B8</a:t>
            </a:r>
            <a:endParaRPr lang="ru-RU" sz="1800" dirty="0" smtClean="0"/>
          </a:p>
          <a:p>
            <a:endParaRPr lang="ru-RU" sz="18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667000"/>
            <a:ext cx="8229600" cy="1399032"/>
          </a:xfrm>
        </p:spPr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</TotalTime>
  <Words>206</Words>
  <Application>Microsoft Office PowerPoint</Application>
  <PresentationFormat>Экран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Яркая</vt:lpstr>
      <vt:lpstr>ГАУСО СО «КЦСОН города Каменска-Уральского» Школа пожилого возраста по направлению «Творческая и прикладная деятельность» Тема: выполнение рисунка по номерам Руководитель: Специалист по социальной работе Бердникова С.А. </vt:lpstr>
      <vt:lpstr>История </vt:lpstr>
      <vt:lpstr>Слайд 3</vt:lpstr>
      <vt:lpstr>Материалы </vt:lpstr>
      <vt:lpstr>Дополнительные материалы Помимо входящих в набор материалов советую использовать также бумажную салфетку, зубочистки и ватные палочки. Бумажной салфеткой удобно промокнуть кисть от излишков воды или краски. Зубочистка поможет прорисовать самые тонкие линии. Ватной палочкой легко убрать излишки краски на холсте или подправить неудачный мазок.</vt:lpstr>
      <vt:lpstr>Список использованных ресурсов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ГАУСО СО «КЦСОН города Каменска-Уральского» Школа пожилого возраста по направлению «Творческая и прикладная деятельность» Тема: выполнение рисунка по номерам Руководитель: Специалист по социальной работе Бердникова С.А. </dc:title>
  <dc:creator>Veteran-user</dc:creator>
  <cp:lastModifiedBy>Shafikova_GA</cp:lastModifiedBy>
  <cp:revision>6</cp:revision>
  <dcterms:created xsi:type="dcterms:W3CDTF">2025-03-23T16:38:25Z</dcterms:created>
  <dcterms:modified xsi:type="dcterms:W3CDTF">2025-03-27T11:53:06Z</dcterms:modified>
</cp:coreProperties>
</file>