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2" r:id="rId5"/>
    <p:sldId id="264" r:id="rId6"/>
    <p:sldId id="261" r:id="rId7"/>
    <p:sldId id="260" r:id="rId8"/>
    <p:sldId id="25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9000">
              <a:schemeClr val="tx2">
                <a:lumMod val="0"/>
                <a:lumOff val="100000"/>
                <a:alpha val="47000"/>
              </a:schemeClr>
            </a:gs>
            <a:gs pos="100000">
              <a:schemeClr val="bg1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5400000">
            <a:off x="5334471" y="-1941983"/>
            <a:ext cx="923330" cy="6048672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>
              <a:rot lat="300000" lon="0" rev="0"/>
            </a:camera>
            <a:lightRig rig="threePt" dir="t"/>
          </a:scene3d>
        </p:spPr>
        <p:txBody>
          <a:bodyPr vert="vert270"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«Здоровый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позвоночник в любом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возрасте»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80136" y="5265204"/>
            <a:ext cx="5975689" cy="151216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 fontScale="92500" lnSpcReduction="1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пожилого возраста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Направление “«Обучение навыкам ухода»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Киричек В.М.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  <a:lumOff val="5000"/>
                  </a:sys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136" y="2420884"/>
            <a:ext cx="5940336" cy="2277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035" y="348859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Самочувствие и жизненная активность человека во многом зависят от того, в каком состоянии находится его позвоночник. Ноги, голова, туловище — всё тело держится на позвонках, гибкость и эластичность которых напрямую влияют на здоровье. Малоподвижный образ жизни, лишний вес и несоблюдение правил режима труда и отдыха приводят к тому, что почти каждый третий человек периодически испытывает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боли в спине. 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Привычными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диагнозами стали грыжа и остеохондроз. Расскажем о том, как сохранить здоровье позвоночника в любом возрасте.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6617223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7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877" y="332656"/>
            <a:ext cx="81724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 Золотых правил для здоровой спины:</a:t>
            </a:r>
          </a:p>
          <a:p>
            <a:pPr algn="just"/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Здоровье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спины зависит от: правильного питания: оно дает организму все необходимые вещества, витамины, микроэлементы, а также заряд энергии;</a:t>
            </a:r>
          </a:p>
          <a:p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уровня стресса: старайтесь спокойнее реагировать на любые, даже самые сложные ситуации в жизни, личных переживаний и любых других проблем. Научитесь контролировать свои эмоции, расслабляться и ко всему относиться проще;</a:t>
            </a:r>
          </a:p>
          <a:p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Полюбите движение. Если вы ведете сидячий образ жизни, к позвонкам и межпозвонковым дискам поступает меньше питательных веществ, необходимых для непрерывного восстановления. Это, в свою очередь, приводит к преждевременному износу. Наш совет: будьте с 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каждым</a:t>
            </a: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днем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более активны (если, конечно, нет к этому противопоказаний). </a:t>
            </a:r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Практикуйтесь в</a:t>
            </a: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любом виде спорта. Если это невозможно, замените его быстрой ходьбой. </a:t>
            </a:r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Однако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 условии, что будете ходить по меньшей мере полчаса в день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Даже в плохую погоду. По дороге на работу или возвращаясь домой на </a:t>
            </a:r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общественном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транспорте, выйдите на несколько остановок раньше и </a:t>
            </a:r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пройдитесь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 Вместо того чтобы использовать лифт, медленно 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поднимайтесь</a:t>
            </a: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 лестнице. Пару таких вроде бы спокойных подъемов заменяют половину </a:t>
            </a:r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большой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тренировки для всех групп мышц.</a:t>
            </a:r>
          </a:p>
          <a:p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Укрепляем мышцы. Только упругие и сильные мышцы 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поддерживают</a:t>
            </a: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позвоночник в правильном положении. Часто причиной 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различных</a:t>
            </a: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деформаций позвоночника, в основном боковых искривлений (например, сколиоз), являются слабые мышцы спины и брюшного пресса. Наш совет: лучший способ укрепить мышцы – занятия в тренажерном зале. Упражнения надо делать ежедневно, хотя бы по несколько минут. Только в этом случае будет желаемый результат. Тренировки в тренажерном зале необходимо начинать с небольшой нагрузки. Избегайте движений, которые вызывают опускание позвоночника (поднятие тяжестей над головой), либо увеличивают давление на диски (чрезмерные наклоны вперед или назад). Если у вас возникли проблемы с позвоночником, прежде чем ходить в спортзал, проконсультируйтесь с врачом.</a:t>
            </a:r>
            <a:endParaRPr lang="ru-RU" sz="1400" b="0" i="0" dirty="0"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389165"/>
            <a:ext cx="2266950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842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7907337" cy="60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13" y="1"/>
            <a:ext cx="7499350" cy="76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064896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 манеры держать спину зависит манера жить (с)</a:t>
            </a:r>
          </a:p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Позвоночник – ось нашего тела, основа здоровья всего организма, красивой осанки, защита от преждевременного старения. Эти 6 советов помогут сохранить здоровье позвоночника, если не забывать о них каждый день.</a:t>
            </a:r>
          </a:p>
          <a:p>
            <a:pPr fontAlgn="base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Спина у стены.</a:t>
            </a:r>
          </a:p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Простое упражнение отлично укрепляет мышечную систему позвоночника: встаньте спиной к стене, одновременно касаясь её затылком, плечами, лопатками, ягодицами и пятками. В таком положении стойте 2 минуты каждое утро. Затем в этом же положении отойдите от стены – вот правильная осанка, с которой нужно ходить весь день.</a:t>
            </a:r>
          </a:p>
          <a:p>
            <a:pPr fontAlgn="base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Садитесь легко.</a:t>
            </a:r>
          </a:p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Привычка резко плюхаться на стул ведет к разрушению межпозвоночных дисков и болям в спине. На стул опускаются мягко и легко, позвоночник вытянут, голова направлена вперед и вверх.</a:t>
            </a:r>
          </a:p>
          <a:p>
            <a:pPr fontAlgn="base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Меняйте позу каждые 10 минут. </a:t>
            </a:r>
          </a:p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Если вам приходится долго стоять, опирайтесь по очереди на каждую ногу, чтобы менять нагрузку на спину. Старайтесь ходить на месте, потягивайтесь и делайте глубокий вдох – этим вы уменьшите усталость.</a:t>
            </a:r>
          </a:p>
          <a:p>
            <a:pPr fontAlgn="base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Поднимайте тяжести правильно.</a:t>
            </a:r>
          </a:p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Присядьте, согните ноги в тазобедренном и коленном суставах. Груз ближе к телу. При этом спина должна быть прямой, встаньте. Если это возможно, ношу лучше разделить на части, чтобы нести в обеих руках.</a:t>
            </a:r>
          </a:p>
          <a:p>
            <a:pPr fontAlgn="base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Мягкие растяжки.</a:t>
            </a:r>
          </a:p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Сделайте дома турник и возьмите за привычку висеть на нем по </a:t>
            </a:r>
            <a:endParaRPr lang="ru-RU" sz="1400" b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вечерам</a:t>
            </a: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расслабив спину, сколько можете. Йога и </a:t>
            </a:r>
            <a:r>
              <a:rPr lang="ru-RU" sz="1400" b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пилатес</a:t>
            </a: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также </a:t>
            </a:r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  <a:p>
            <a:pPr fontAlgn="base"/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помощь тем, </a:t>
            </a:r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кто</a:t>
            </a:r>
          </a:p>
          <a:p>
            <a:pPr fontAlgn="base"/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жалуется на боли в спине, и кому </a:t>
            </a:r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противопоказаны</a:t>
            </a:r>
          </a:p>
          <a:p>
            <a:pPr fontAlgn="base"/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силовые нагрузки.</a:t>
            </a:r>
          </a:p>
          <a:p>
            <a:pPr fontAlgn="base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6. Каблукам нужен отпуск.</a:t>
            </a:r>
          </a:p>
          <a:p>
            <a:pPr fontAlgn="base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Хотя бы по выходным. Шпильки перегружают </a:t>
            </a:r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нижний</a:t>
            </a:r>
          </a:p>
          <a:p>
            <a:pPr fontAlgn="base"/>
            <a:r>
              <a:rPr lang="ru-RU" sz="1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отдел позвоночника, провоцируя боли в пояснице. </a:t>
            </a:r>
          </a:p>
          <a:p>
            <a:pPr fontAlgn="base"/>
            <a:endParaRPr lang="ru-RU" sz="1400" b="1" i="0" dirty="0"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21088"/>
            <a:ext cx="3136955" cy="3056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878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077" y="332656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Как правильно лежать?</a:t>
            </a:r>
          </a:p>
          <a:p>
            <a:r>
              <a:rPr lang="ru-RU" sz="1400" dirty="0">
                <a:solidFill>
                  <a:srgbClr val="172945"/>
                </a:solidFill>
                <a:latin typeface="Times New Roman" pitchFamily="18" charset="0"/>
                <a:cs typeface="Times New Roman" pitchFamily="18" charset="0"/>
              </a:rPr>
              <a:t>Человек треть суток проводит в постели, поэтому надо, чтобы она была удобной и ее конструкция соответствовала изгибам позвоночника. Важно соблюдать соответствие массы тела и толщины матраса. Тучному человеку подойдет кровать с плотным матрасом, худому - с более мягким. Если полный человек выберет менее плотный матрас, постель ему покажется слишком жесткой. На такой постели отдохнут только плечи и бедра. Слишком мягкая постель не даст телу опоры, что приведет к болям в спине.</a:t>
            </a:r>
          </a:p>
          <a:p>
            <a:r>
              <a:rPr lang="ru-RU" sz="1400" dirty="0">
                <a:solidFill>
                  <a:srgbClr val="172945"/>
                </a:solidFill>
                <a:latin typeface="Times New Roman" pitchFamily="18" charset="0"/>
                <a:cs typeface="Times New Roman" pitchFamily="18" charset="0"/>
              </a:rPr>
              <a:t>Подушка должна быть низкой. Подложите ее нижний край под шею, а углы вытяните на плечи. Так сохраняется шейный изгиб, и во сне не нарушается кровоснабжение головного мозга. Тем, кто привык спать на боку, подходит жесткая подушка; спящим на спине подойдет средняя; тем, кто спит на животе, - мягкая, она снимет напряжение мышц. Читая лежа, не сгибайте сильно шею, лучше устроиться полусидя, чтобы нагрузка на шейные позвонки была минимальной.</a:t>
            </a:r>
            <a:endParaRPr lang="ru-RU" sz="1400" b="0" i="0" dirty="0">
              <a:solidFill>
                <a:srgbClr val="172945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077" y="3182491"/>
            <a:ext cx="80648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Обеспечьте позвоночнику правильное питание</a:t>
            </a:r>
          </a:p>
          <a:p>
            <a:r>
              <a:rPr lang="ru-RU" sz="1400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Немногие знают о том, что дефицит белка истощает ткани позвоночного столба. Тем не менее, проблемы со спиной могут возникнуть в результате злоупотребления богатой углеводами пищей.</a:t>
            </a:r>
          </a:p>
          <a:p>
            <a:r>
              <a:rPr lang="ru-RU" sz="1400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Позвоночнику, а особенно межпозвоночным дискам нужен глюкозамин и </a:t>
            </a:r>
            <a:r>
              <a:rPr lang="ru-RU" sz="1400" dirty="0" err="1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хондроитин</a:t>
            </a:r>
            <a:r>
              <a:rPr lang="ru-RU" sz="1400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. Можно приобрести аптечные препараты или употреблять пищу с высоким содержанием этих веществ: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рыба и морепродукты;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говядина;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мясо птицы;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субпродукты: куриные лапы, свиные уши, коровьи хвосты. Из них получается прекрасный студень;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яйца всмятку;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натуральные сыры;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морские водоросли;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орехи;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грибы.</a:t>
            </a:r>
          </a:p>
          <a:p>
            <a:r>
              <a:rPr lang="ru-RU" sz="1400" dirty="0">
                <a:solidFill>
                  <a:srgbClr val="303030"/>
                </a:solidFill>
                <a:latin typeface="Times New Roman" pitchFamily="18" charset="0"/>
                <a:cs typeface="Times New Roman" pitchFamily="18" charset="0"/>
              </a:rPr>
              <a:t>Включая эти продукты в рацион, вы сохраните здоровье хрящевой ткани, подвижность и молодость всех суставов.</a:t>
            </a:r>
            <a:endParaRPr lang="ru-RU" sz="1400" b="0" i="0" dirty="0">
              <a:solidFill>
                <a:srgbClr val="30303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0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59" y="5991"/>
            <a:ext cx="81724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ПРИЕМЫ САМОМАССАЖА ДЛЯ ПОЗВОНОЧНИКА</a:t>
            </a:r>
          </a:p>
          <a:p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Если при болях в позвоночнике необходим квалифицированный медицинский массаж, то с профилактической целью можно прибегнуть к самомассажу.</a:t>
            </a:r>
          </a:p>
          <a:p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Чтобы снять усталость, </a:t>
            </a:r>
            <a:r>
              <a:rPr lang="ru-RU" sz="1400" dirty="0" err="1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порастирайте</a:t>
            </a:r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00" dirty="0" err="1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поразминайте</a:t>
            </a:r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 заднюю поверхность шеи, исключая воздействие на сам позвоночник (то есть растирайте и разминайте только мышцы).</a:t>
            </a:r>
          </a:p>
          <a:p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Разминающие движения делаются так: ладонь наложите на мышцу и выжимайте ее вверх. После задней поверхности шеи теми же приемами помассируйте </a:t>
            </a:r>
            <a:r>
              <a:rPr lang="ru-RU" sz="1400" dirty="0" err="1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надплечья</a:t>
            </a:r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Резкие ударные приемы противопоказаны при самомассаже.</a:t>
            </a:r>
          </a:p>
          <a:p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Если беспокоит поясничный отдел позвоночника, то полезно растирать кулаками ягодицы: из стороны в сторону, вверх-вниз, а также круговыми движениями. При поясничном радикулите и ишиасе </a:t>
            </a:r>
            <a:r>
              <a:rPr lang="ru-RU" sz="1400" dirty="0" err="1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иррадиирующие</a:t>
            </a:r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 в ногу боли поможет снять так называемое движение треугольник. С силой проведите собранными в кулаки кистями от крестца до верхних точек ягодиц, а затем вниз - до тазобедренных суставов.</a:t>
            </a:r>
          </a:p>
          <a:p>
            <a:r>
              <a:rPr lang="ru-RU" sz="1400" dirty="0">
                <a:solidFill>
                  <a:srgbClr val="1A1A1A"/>
                </a:solidFill>
                <a:latin typeface="Times New Roman" pitchFamily="18" charset="0"/>
                <a:cs typeface="Times New Roman" pitchFamily="18" charset="0"/>
              </a:rPr>
              <a:t>Дома можно разгружать позвоночник и лежа в ванной. Вода должна быть комфортной температуры. Удобно расположите голову и полежите 15-20 минут. Эта процедура благотворна и для спины, и для ног. Кроме того, теплая вода полезна для суставов, в то время как в бассейне вода, как правило, холодновата для тех, кто страдает артритами и артрозами.</a:t>
            </a:r>
            <a:endParaRPr lang="ru-RU" sz="1400" b="0" i="0" dirty="0">
              <a:solidFill>
                <a:srgbClr val="1A1A1A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759" y="4005064"/>
            <a:ext cx="3863752" cy="257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50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784887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https://gkp7.zdrav36.ru/novosti/2024-01-23-10-zolotyih-pravil-dlya-zdorovoy-spinyi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https://fitness3000.ru/blog/kak-sokhranit-zdorove-spiny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://gorzdrav.org/blog/6-pravil-zdorovoj-spiny/?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utm_source=yandex.ru&amp;utm_medium=organic&amp;utm_campaign=yandex.ru&amp;utm_referrer=yandex.ru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https://mc21.ru/blog/rekomendatsii-kak-sokhranit-zdorovyy-pozvonochnik/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7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268</TotalTime>
  <Words>899</Words>
  <Application>Microsoft Office PowerPoint</Application>
  <PresentationFormat>Экран (4:3)</PresentationFormat>
  <Paragraphs>86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Изящная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20</cp:revision>
  <dcterms:created xsi:type="dcterms:W3CDTF">2023-11-28T07:44:39Z</dcterms:created>
  <dcterms:modified xsi:type="dcterms:W3CDTF">2025-03-18T11:37:38Z</dcterms:modified>
</cp:coreProperties>
</file>