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62" r:id="rId5"/>
    <p:sldId id="263" r:id="rId6"/>
    <p:sldId id="264" r:id="rId7"/>
    <p:sldId id="266" r:id="rId8"/>
    <p:sldId id="258" r:id="rId9"/>
    <p:sldId id="265" r:id="rId10"/>
    <p:sldId id="25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850" y="-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tihi.ru/avtor/vistre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knigavtograf.blogspot.com/2014/11/blog-post_12.html" TargetMode="External"/><Relationship Id="rId2" Type="http://schemas.openxmlformats.org/officeDocument/2006/relationships/hyperlink" Target="https://vk.com/@-197693536-poeticheskii-kamensk-uralskii-tatyana-baryshnikova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emantic.uraic.ru/project/literatura/files/persony/baryshnikova-o-shastlivom-cheloveke.pdf" TargetMode="External"/><Relationship Id="rId4" Type="http://schemas.openxmlformats.org/officeDocument/2006/relationships/hyperlink" Target="https://vk.com/wall-137267149_562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4048" y="4797152"/>
            <a:ext cx="3923928" cy="17497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996600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996600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996600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996600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996600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996600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996600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996600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996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268760"/>
            <a:ext cx="85324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>
                <a:ln>
                  <a:solidFill>
                    <a:schemeClr val="tx1"/>
                  </a:solidFill>
                </a:ln>
                <a:solidFill>
                  <a:srgbClr val="996600"/>
                </a:solidFill>
                <a:latin typeface="Monotype Corsiva" panose="03010101010201010101" pitchFamily="66" charset="0"/>
              </a:rPr>
              <a:t>Поэтический Каменск: </a:t>
            </a:r>
          </a:p>
          <a:p>
            <a:r>
              <a:rPr lang="ru-RU" sz="6600" dirty="0" smtClean="0">
                <a:ln>
                  <a:solidFill>
                    <a:schemeClr val="tx1"/>
                  </a:solidFill>
                </a:ln>
                <a:solidFill>
                  <a:srgbClr val="996600"/>
                </a:solidFill>
                <a:latin typeface="Monotype Corsiva" panose="03010101010201010101" pitchFamily="66" charset="0"/>
              </a:rPr>
              <a:t>Татьяна Барышникова</a:t>
            </a:r>
            <a:endParaRPr lang="ru-RU" sz="6600" dirty="0">
              <a:ln>
                <a:solidFill>
                  <a:schemeClr val="tx1"/>
                </a:solidFill>
              </a:ln>
              <a:solidFill>
                <a:srgbClr val="9966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485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ownloads\DOl2d7b8bg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20688"/>
            <a:ext cx="3683263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13285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/>
              <a:t>Педагог</a:t>
            </a:r>
            <a:r>
              <a:rPr lang="ru-RU" sz="2000" dirty="0"/>
              <a:t>, поэт и </a:t>
            </a:r>
            <a:r>
              <a:rPr lang="ru-RU" sz="2000" dirty="0" smtClean="0"/>
              <a:t>прозаик.</a:t>
            </a:r>
          </a:p>
          <a:p>
            <a:r>
              <a:rPr lang="ru-RU" sz="2000" dirty="0" smtClean="0"/>
              <a:t>Член </a:t>
            </a:r>
            <a:r>
              <a:rPr lang="ru-RU" sz="2000" dirty="0"/>
              <a:t>литературного клуба «Феникс»</a:t>
            </a:r>
          </a:p>
          <a:p>
            <a:r>
              <a:rPr lang="ru-RU" sz="2000" dirty="0" smtClean="0"/>
              <a:t>Участница </a:t>
            </a:r>
            <a:r>
              <a:rPr lang="ru-RU" sz="2000" dirty="0"/>
              <a:t>рождественских поэтических конкурсов и турниров, фестивалей, литературных гостиных, проводимых в городе.</a:t>
            </a:r>
          </a:p>
          <a:p>
            <a:r>
              <a:rPr lang="ru-RU" sz="2000" dirty="0"/>
              <a:t>Одна из организаторов проекта развития литературного творчества молодежи «Лит-Арт-Парад».</a:t>
            </a:r>
          </a:p>
          <a:p>
            <a:r>
              <a:rPr lang="ru-RU" sz="2000" dirty="0"/>
              <a:t>Награждена дипломом 7 открытого республиканского фестиваля поэзии</a:t>
            </a:r>
          </a:p>
          <a:p>
            <a:r>
              <a:rPr lang="ru-RU" sz="2000" dirty="0"/>
              <a:t>р. Алтай.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9531" y="620688"/>
            <a:ext cx="39402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Татьяна Александровна Барышникова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077248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5585568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4392538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Татьяна </a:t>
            </a:r>
            <a:r>
              <a:rPr lang="ru-RU" sz="2000" dirty="0"/>
              <a:t>Александровна Барышникова </a:t>
            </a:r>
            <a:r>
              <a:rPr lang="ru-RU" sz="2000" dirty="0" smtClean="0"/>
              <a:t>родилась </a:t>
            </a:r>
            <a:r>
              <a:rPr lang="ru-RU" sz="2000" dirty="0"/>
              <a:t>13 февраля </a:t>
            </a:r>
            <a:r>
              <a:rPr lang="ru-RU" sz="2000" dirty="0" smtClean="0"/>
              <a:t> </a:t>
            </a:r>
            <a:r>
              <a:rPr lang="ru-RU" sz="2000" dirty="0"/>
              <a:t>1953 </a:t>
            </a:r>
            <a:r>
              <a:rPr lang="ru-RU" sz="2000" dirty="0" smtClean="0"/>
              <a:t>года </a:t>
            </a:r>
            <a:r>
              <a:rPr lang="ru-RU" sz="2000" dirty="0"/>
              <a:t>в деревне Подгорная </a:t>
            </a:r>
            <a:r>
              <a:rPr lang="ru-RU" sz="2000" dirty="0" err="1"/>
              <a:t>Красноуфимского</a:t>
            </a:r>
            <a:r>
              <a:rPr lang="ru-RU" sz="2000" dirty="0"/>
              <a:t> района Свердловской области. Окончила Свердловский государственный педагогический институт. Работала учителем русского языка и литературы в школах № 5 и 28. </a:t>
            </a:r>
            <a:r>
              <a:rPr lang="ru-RU" sz="2000" dirty="0" smtClean="0"/>
              <a:t>Заботливая </a:t>
            </a:r>
            <a:r>
              <a:rPr lang="ru-RU" sz="2000" dirty="0"/>
              <a:t>жена, мама двоих детей—сына и дочери. В семье дочери Ольги растут двое </a:t>
            </a:r>
            <a:r>
              <a:rPr lang="ru-RU" sz="2000" dirty="0" smtClean="0"/>
              <a:t>детей—Алина </a:t>
            </a:r>
            <a:r>
              <a:rPr lang="ru-RU" sz="2000" dirty="0"/>
              <a:t>и Кирилл.</a:t>
            </a:r>
          </a:p>
          <a:p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050582" y="1441229"/>
            <a:ext cx="27698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prstClr val="black"/>
                </a:solidFill>
              </a:rPr>
              <a:t>Татьяна Александровна </a:t>
            </a:r>
            <a:r>
              <a:rPr lang="ru-RU" sz="2000" dirty="0" smtClean="0">
                <a:solidFill>
                  <a:prstClr val="black"/>
                </a:solidFill>
              </a:rPr>
              <a:t>с</a:t>
            </a:r>
            <a:r>
              <a:rPr lang="en-US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мужем </a:t>
            </a:r>
            <a:r>
              <a:rPr lang="ru-RU" sz="2000" dirty="0">
                <a:solidFill>
                  <a:prstClr val="black"/>
                </a:solidFill>
              </a:rPr>
              <a:t>на последнем звонке внучки Алины, которая сейчас учится</a:t>
            </a: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в УПИ</a:t>
            </a:r>
          </a:p>
        </p:txBody>
      </p:sp>
    </p:spTree>
    <p:extLst>
      <p:ext uri="{BB962C8B-B14F-4D97-AF65-F5344CB8AC3E}">
        <p14:creationId xmlns:p14="http://schemas.microsoft.com/office/powerpoint/2010/main" val="2696928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70361"/>
            <a:ext cx="6480720" cy="4665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973" y="5697984"/>
            <a:ext cx="85868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Тематика творчества Т. А. Барышниковой – малая родина (в том числе есть стихи о ее второй родине – Каменске-Уральском), природа, детство, семья, война и память, дружба</a:t>
            </a:r>
          </a:p>
        </p:txBody>
      </p:sp>
    </p:spTree>
    <p:extLst>
      <p:ext uri="{BB962C8B-B14F-4D97-AF65-F5344CB8AC3E}">
        <p14:creationId xmlns:p14="http://schemas.microsoft.com/office/powerpoint/2010/main" val="972955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6225" y="5110538"/>
            <a:ext cx="846880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Самым любимым </a:t>
            </a:r>
            <a:r>
              <a:rPr lang="ru-RU" sz="2000" dirty="0" smtClean="0"/>
              <a:t>занятием Татьяна </a:t>
            </a:r>
            <a:r>
              <a:rPr lang="ru-RU" sz="2000" dirty="0"/>
              <a:t>Александровна </a:t>
            </a:r>
            <a:r>
              <a:rPr lang="ru-RU" sz="2000" dirty="0" smtClean="0"/>
              <a:t>считает сочинение </a:t>
            </a:r>
            <a:r>
              <a:rPr lang="ru-RU" sz="2000" dirty="0"/>
              <a:t>стихов, рассказов. У </a:t>
            </a:r>
            <a:r>
              <a:rPr lang="ru-RU" sz="2000" dirty="0" smtClean="0"/>
              <a:t>нее есть </a:t>
            </a:r>
            <a:r>
              <a:rPr lang="ru-RU" sz="2000" dirty="0"/>
              <a:t>собственно изданные книги  </a:t>
            </a:r>
            <a:r>
              <a:rPr lang="ru-RU" sz="2000" dirty="0" smtClean="0"/>
              <a:t>и многие </a:t>
            </a:r>
            <a:r>
              <a:rPr lang="ru-RU" sz="2000" dirty="0"/>
              <a:t>произведения вошли </a:t>
            </a:r>
            <a:r>
              <a:rPr lang="ru-RU" sz="2000" dirty="0" smtClean="0"/>
              <a:t>в сборники </a:t>
            </a:r>
            <a:r>
              <a:rPr lang="ru-RU" sz="2000" dirty="0"/>
              <a:t>города, области и </a:t>
            </a:r>
            <a:r>
              <a:rPr lang="ru-RU" sz="2000" dirty="0" smtClean="0"/>
              <a:t>других регионов </a:t>
            </a:r>
            <a:r>
              <a:rPr lang="ru-RU" sz="2000" dirty="0"/>
              <a:t>России. </a:t>
            </a:r>
          </a:p>
          <a:p>
            <a:r>
              <a:rPr lang="ru-RU" sz="2000" dirty="0" smtClean="0"/>
              <a:t>Поэтические </a:t>
            </a:r>
            <a:r>
              <a:rPr lang="ru-RU" sz="2000" dirty="0"/>
              <a:t>сборники Татьяна Барышникова выпускает своими силами, сама набирает текст, знакомые подбирают иллюстрации и печатают</a:t>
            </a:r>
          </a:p>
        </p:txBody>
      </p:sp>
      <p:pic>
        <p:nvPicPr>
          <p:cNvPr id="1026" name="Picture 2" descr="C:\Users\Татьяна\Downloads\032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43" y="74847"/>
            <a:ext cx="7346063" cy="529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20887"/>
            <a:ext cx="1872208" cy="2689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8923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775" y="469315"/>
            <a:ext cx="4210075" cy="5602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1556792"/>
            <a:ext cx="4572000" cy="430887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ПЕСНЯ О КАМЕНСКЕ</a:t>
            </a:r>
          </a:p>
          <a:p>
            <a:endParaRPr lang="ru-RU" sz="2000" dirty="0"/>
          </a:p>
          <a:p>
            <a:r>
              <a:rPr lang="ru-RU" sz="2000" dirty="0"/>
              <a:t>Нет на свете ничего прекраснее,</a:t>
            </a:r>
          </a:p>
          <a:p>
            <a:r>
              <a:rPr lang="ru-RU" sz="2000" dirty="0"/>
              <a:t>Чем шагать по утреннему городу.</a:t>
            </a:r>
          </a:p>
          <a:p>
            <a:r>
              <a:rPr lang="ru-RU" sz="2000" dirty="0"/>
              <a:t>Каменск, ты судьба моя и праздник,</a:t>
            </a:r>
          </a:p>
          <a:p>
            <a:r>
              <a:rPr lang="ru-RU" sz="2000" dirty="0"/>
              <a:t>Каменск, ты мечта моя и молодость.</a:t>
            </a:r>
          </a:p>
          <a:p>
            <a:r>
              <a:rPr lang="ru-RU" sz="2000" dirty="0"/>
              <a:t>Припев</a:t>
            </a:r>
            <a:r>
              <a:rPr lang="ru-RU" sz="2000" dirty="0" smtClean="0"/>
              <a:t>:</a:t>
            </a:r>
          </a:p>
          <a:p>
            <a:r>
              <a:rPr lang="ru-RU" sz="2000" dirty="0" smtClean="0"/>
              <a:t>Где </a:t>
            </a:r>
            <a:r>
              <a:rPr lang="ru-RU" sz="2000" dirty="0"/>
              <a:t>светло взметнулась в небо синее</a:t>
            </a:r>
          </a:p>
          <a:p>
            <a:r>
              <a:rPr lang="ru-RU" sz="2000" dirty="0"/>
              <a:t>Куполов церковных позолота,</a:t>
            </a:r>
          </a:p>
          <a:p>
            <a:r>
              <a:rPr lang="ru-RU" sz="2000" dirty="0"/>
              <a:t>И троллейбус мчит по Алюминиевой,</a:t>
            </a:r>
          </a:p>
          <a:p>
            <a:r>
              <a:rPr lang="ru-RU" sz="2000" dirty="0"/>
              <a:t>Увозя нас утром на </a:t>
            </a:r>
            <a:r>
              <a:rPr lang="ru-RU" sz="2000" dirty="0" smtClean="0"/>
              <a:t>работу</a:t>
            </a:r>
          </a:p>
          <a:p>
            <a:endParaRPr lang="ru-RU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stihi.ru/avtor/vistrel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4345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506104"/>
            <a:ext cx="877255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Татьяна Барышникова — постоянная участница Рождественского поэтического конкурса, турниров, фестивалей, литературных гостиных, проводимых в городе. Одна из организаторов проекта развития литературного творчества молодежи «Лит-Арт-Парад».</a:t>
            </a: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8" t="10697"/>
          <a:stretch/>
        </p:blipFill>
        <p:spPr bwMode="auto">
          <a:xfrm>
            <a:off x="1331640" y="260647"/>
            <a:ext cx="7535991" cy="5163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256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910"/>
            <a:ext cx="1947693" cy="284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0"/>
          <a:stretch/>
        </p:blipFill>
        <p:spPr bwMode="auto">
          <a:xfrm rot="21050260">
            <a:off x="237689" y="281879"/>
            <a:ext cx="2339448" cy="329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3176" y="5805264"/>
            <a:ext cx="8568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Творчество писательницы по </a:t>
            </a:r>
            <a:r>
              <a:rPr lang="ru-RU" sz="2000" dirty="0" smtClean="0"/>
              <a:t>достоинству оценено</a:t>
            </a:r>
            <a:r>
              <a:rPr lang="ru-RU" sz="2000" dirty="0"/>
              <a:t>. Татьяна Александровна </a:t>
            </a:r>
            <a:r>
              <a:rPr lang="ru-RU" sz="2000" dirty="0" smtClean="0"/>
              <a:t>награждена дипломами:  </a:t>
            </a:r>
            <a:r>
              <a:rPr lang="ru-RU" sz="2000" dirty="0"/>
              <a:t>XXI открытого городского Рождественского</a:t>
            </a:r>
          </a:p>
          <a:p>
            <a:r>
              <a:rPr lang="ru-RU" sz="2000" dirty="0"/>
              <a:t>поэтического конкурса за лучшее стихотворение на духовную тему (2014г.).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659" y="2326045"/>
            <a:ext cx="2393139" cy="3318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7710">
            <a:off x="6586596" y="502845"/>
            <a:ext cx="2442796" cy="340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26120"/>
            <a:ext cx="1870691" cy="2721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813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ns\Downloads\20250312_140523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632"/>
            <a:ext cx="7254240" cy="544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7" y="5710496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Стихи </a:t>
            </a:r>
            <a:r>
              <a:rPr lang="ru-RU" sz="2000" dirty="0"/>
              <a:t>Т</a:t>
            </a:r>
            <a:r>
              <a:rPr lang="ru-RU" sz="2000" dirty="0" smtClean="0"/>
              <a:t>атьяны Александровны очень понравились слушателям,</a:t>
            </a:r>
          </a:p>
          <a:p>
            <a:r>
              <a:rPr lang="ru-RU" sz="2000" dirty="0" smtClean="0"/>
              <a:t>долго </a:t>
            </a:r>
            <a:r>
              <a:rPr lang="en-US" sz="2000" dirty="0" smtClean="0"/>
              <a:t> </a:t>
            </a:r>
            <a:r>
              <a:rPr lang="ru-RU" sz="2000" dirty="0" smtClean="0"/>
              <a:t>задавали ей вопросы и не </a:t>
            </a:r>
            <a:r>
              <a:rPr lang="ru-RU" sz="2000" dirty="0" smtClean="0"/>
              <a:t>отпускали поэтессу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17986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052736"/>
            <a:ext cx="7488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Поэтический Каменск: Татьяна Барышникова </a:t>
            </a:r>
            <a:r>
              <a:rPr lang="en-US" dirty="0">
                <a:hlinkClick r:id="rId2"/>
              </a:rPr>
              <a:t>https://vk.com/@-</a:t>
            </a:r>
            <a:r>
              <a:rPr lang="en-US" dirty="0" smtClean="0">
                <a:hlinkClick r:id="rId2"/>
              </a:rPr>
              <a:t>197693536-poeticheskii-kamensk-uralskii-tatyana-baryshnikova</a:t>
            </a:r>
            <a:endParaRPr lang="ru-RU" dirty="0" smtClean="0"/>
          </a:p>
          <a:p>
            <a:endParaRPr lang="ru-RU" dirty="0">
              <a:hlinkClick r:id="rId3"/>
            </a:endParaRPr>
          </a:p>
          <a:p>
            <a:endParaRPr lang="ru-RU" dirty="0">
              <a:hlinkClick r:id="rId3"/>
            </a:endParaRPr>
          </a:p>
          <a:p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knigavtograf.blogspot.com/2014/11/blog-post_12.html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Волшебные строки таланта </a:t>
            </a:r>
            <a:endParaRPr lang="ru-RU" dirty="0" smtClean="0">
              <a:hlinkClick r:id="rId4"/>
            </a:endParaRPr>
          </a:p>
          <a:p>
            <a:r>
              <a:rPr lang="ru-RU" dirty="0" smtClean="0">
                <a:hlinkClick r:id="rId4"/>
              </a:rPr>
              <a:t>  </a:t>
            </a: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vk.com/wall-137267149_5624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О счастливом человеке </a:t>
            </a: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semantic.uraic.ru/project/literatura/files/persony/baryshnikova-o-shastlivom-cheloveke.pdf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7838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381</Words>
  <Application>Microsoft Office PowerPoint</Application>
  <PresentationFormat>Экран 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9</cp:revision>
  <dcterms:created xsi:type="dcterms:W3CDTF">2025-03-12T12:00:46Z</dcterms:created>
  <dcterms:modified xsi:type="dcterms:W3CDTF">2025-03-13T03:49:30Z</dcterms:modified>
</cp:coreProperties>
</file>