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56" r:id="rId2"/>
    <p:sldId id="258" r:id="rId3"/>
    <p:sldId id="266" r:id="rId4"/>
    <p:sldId id="267" r:id="rId5"/>
    <p:sldId id="268" r:id="rId6"/>
    <p:sldId id="269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i.pinimg.com/736x/f4/22/b0/f422b09958f1e78b2d2b0ee3d12002b2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i.pinimg.com/736x/fa/19/db/fa19dbe47bbc62e41a6cf1f772250eb9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smtClean="0"/>
              <a:t>ГАУСО СО «КЦСОН </a:t>
            </a:r>
            <a:r>
              <a:rPr lang="ru-RU" sz="2800" dirty="0" smtClean="0"/>
              <a:t>города Каменска-Уральского»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rmAutofit lnSpcReduction="10000"/>
          </a:bodyPr>
          <a:lstStyle/>
          <a:p>
            <a:r>
              <a:rPr lang="ru-RU" sz="3000" dirty="0" smtClean="0"/>
              <a:t>Школа пожилого возраста </a:t>
            </a:r>
          </a:p>
          <a:p>
            <a:r>
              <a:rPr lang="ru-RU" sz="2600" dirty="0" smtClean="0"/>
              <a:t>по направлению </a:t>
            </a:r>
          </a:p>
          <a:p>
            <a:r>
              <a:rPr lang="ru-RU" dirty="0" smtClean="0"/>
              <a:t>«</a:t>
            </a:r>
            <a:r>
              <a:rPr lang="ru-RU" sz="2800" dirty="0" smtClean="0"/>
              <a:t>Декоративно прикладное творчество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r>
              <a:rPr lang="ru-RU" sz="2600" dirty="0" smtClean="0"/>
              <a:t>на тему </a:t>
            </a:r>
            <a:r>
              <a:rPr lang="ru-RU" dirty="0" smtClean="0"/>
              <a:t>«</a:t>
            </a:r>
            <a:r>
              <a:rPr lang="ru-RU" sz="2800" dirty="0" smtClean="0"/>
              <a:t>Сумка-</a:t>
            </a:r>
            <a:r>
              <a:rPr lang="ru-RU" sz="2800" dirty="0" err="1" smtClean="0"/>
              <a:t>шоппер</a:t>
            </a:r>
            <a:r>
              <a:rPr lang="ru-RU" dirty="0" smtClean="0"/>
              <a:t>»</a:t>
            </a:r>
          </a:p>
          <a:p>
            <a:r>
              <a:rPr lang="ru-RU" sz="2400" dirty="0" smtClean="0"/>
              <a:t>Специалист по социальной работе: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Самигуллина</a:t>
            </a:r>
            <a:r>
              <a:rPr lang="ru-RU" sz="2400" dirty="0" smtClean="0"/>
              <a:t> Светлана </a:t>
            </a:r>
            <a:r>
              <a:rPr lang="ru-RU" sz="2400" dirty="0" err="1" smtClean="0"/>
              <a:t>Кираматовна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8640960" cy="5040560"/>
          </a:xfrm>
        </p:spPr>
      </p:pic>
    </p:spTree>
    <p:extLst>
      <p:ext uri="{BB962C8B-B14F-4D97-AF65-F5344CB8AC3E}">
        <p14:creationId xmlns:p14="http://schemas.microsoft.com/office/powerpoint/2010/main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8208912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6568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8680"/>
            <a:ext cx="8352928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30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50" y="679450"/>
            <a:ext cx="8699500" cy="549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467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76672"/>
            <a:ext cx="7920880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7301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Источники используемой литературы: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39552" y="1556792"/>
            <a:ext cx="7924800" cy="4114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i.pinimg.com/736x/f4/22/b0/f422b09958f1e78b2d2b0ee3d12002b2.jpg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i.pinimg.com/736x/fa/19/db/fa19dbe47bbc62e41a6cf1f772250eb9.jpg</a:t>
            </a:r>
            <a:endParaRPr lang="ru-RU" dirty="0" smtClean="0"/>
          </a:p>
          <a:p>
            <a:pPr marL="0" indent="0">
              <a:buNone/>
            </a:pPr>
            <a:r>
              <a:rPr lang="en-US" dirty="0"/>
              <a:t>https://i.pinimg.com/736x/6b/39/3a/6b393a82edaa8faddadfd4c7870bcff2.jpg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4400" i="1" dirty="0" smtClean="0"/>
              <a:t>Спасибо за внимание!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8886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71</TotalTime>
  <Words>54</Words>
  <Application>Microsoft Office PowerPoint</Application>
  <PresentationFormat>Экран (4:3)</PresentationFormat>
  <Paragraphs>14</Paragraphs>
  <Slides>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7" baseType="lpstr">
      <vt:lpstr>Arial</vt:lpstr>
      <vt:lpstr>Book Antiqua</vt:lpstr>
      <vt:lpstr>Calibri</vt:lpstr>
      <vt:lpstr>Lucida Sans</vt:lpstr>
      <vt:lpstr>Times New Roman</vt:lpstr>
      <vt:lpstr>Wingdings</vt:lpstr>
      <vt:lpstr>Wingdings 2</vt:lpstr>
      <vt:lpstr>Wingdings 3</vt:lpstr>
      <vt:lpstr>Апекс</vt:lpstr>
      <vt:lpstr>ГАУСО СО «КЦСОН города Каменска-Уральского»</vt:lpstr>
      <vt:lpstr>Необходимые материалы: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используемой литературы: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Максунова Елена Васильевна</cp:lastModifiedBy>
  <cp:revision>14</cp:revision>
  <dcterms:created xsi:type="dcterms:W3CDTF">2023-10-07T13:54:31Z</dcterms:created>
  <dcterms:modified xsi:type="dcterms:W3CDTF">2025-03-24T07:00:54Z</dcterms:modified>
</cp:coreProperties>
</file>