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64" r:id="rId3"/>
    <p:sldId id="260" r:id="rId4"/>
    <p:sldId id="265" r:id="rId5"/>
    <p:sldId id="266" r:id="rId6"/>
    <p:sldId id="267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9BE56-B0D0-41D1-B701-9A885D2E31F7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4BD13-6D5B-4B3F-A8AD-1D0A1591F3C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9105f6feda_0_3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9105f6feda_0_3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9105f6feda_0_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9105f6feda_0_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9105f6feda_0_3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9105f6feda_0_3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Google Shape;20;p4"/>
          <p:cNvCxnSpPr/>
          <p:nvPr/>
        </p:nvCxnSpPr>
        <p:spPr>
          <a:xfrm>
            <a:off x="429200" y="1700769"/>
            <a:ext cx="614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lgDash"/>
            <a:round/>
            <a:headEnd type="none" w="sm" len="sm"/>
            <a:tailEnd type="none" w="sm" len="sm"/>
          </a:ln>
        </p:spPr>
      </p:cxn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311700" y="496667"/>
            <a:ext cx="8520600" cy="97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1700" y="1958433"/>
            <a:ext cx="8520600" cy="41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2/27/2025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master.ru/topic/3103393-dzhutovye-istorii" TargetMode="External"/><Relationship Id="rId2" Type="http://schemas.openxmlformats.org/officeDocument/2006/relationships/hyperlink" Target="https://infourok.ru/issledovatelskij-proekt-sekrety-dzhutovogo-rukodeliya-4408977.ht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304800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 smtClean="0"/>
              <a:t>ГАУСО СО «КЦСОН города Каменска-Уральского»</a:t>
            </a:r>
            <a:br>
              <a:rPr lang="ru-RU" sz="1600" dirty="0" smtClean="0"/>
            </a:br>
            <a:r>
              <a:rPr lang="ru-RU" sz="2200" dirty="0" smtClean="0"/>
              <a:t>Школа пожилого возраста по направлению «Творческая и прикладная деятельность»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Тема: море идей из джута</a:t>
            </a:r>
            <a:br>
              <a:rPr lang="ru-RU" sz="4400" dirty="0" smtClean="0"/>
            </a:br>
            <a:r>
              <a:rPr lang="ru-RU" sz="2400" dirty="0" smtClean="0"/>
              <a:t>Руководитель: Специалист по социальной работе Бердникова С.А. </a:t>
            </a:r>
            <a:r>
              <a:rPr lang="ru-RU" sz="4400" dirty="0" smtClean="0"/>
              <a:t> 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560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00" y="0"/>
            <a:ext cx="9144000" cy="6858001"/>
          </a:xfrm>
          <a:prstGeom prst="rect">
            <a:avLst/>
          </a:prstGeom>
          <a:noFill/>
        </p:spPr>
      </p:pic>
      <p:pic>
        <p:nvPicPr>
          <p:cNvPr id="25604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105400" y="3581400"/>
            <a:ext cx="4914898" cy="3276600"/>
          </a:xfrm>
          <a:prstGeom prst="rect">
            <a:avLst/>
          </a:prstGeom>
          <a:noFill/>
        </p:spPr>
      </p:pic>
      <p:pic>
        <p:nvPicPr>
          <p:cNvPr id="25606" name="Picture 6" descr="https://avatars.mds.yandex.net/i?id=5bbfda61241f48f5a0f8ab562112bdee47990ac4-4569287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10000" y="457200"/>
            <a:ext cx="3352800" cy="3261083"/>
          </a:xfrm>
          <a:prstGeom prst="rect">
            <a:avLst/>
          </a:prstGeom>
          <a:noFill/>
        </p:spPr>
      </p:pic>
      <p:pic>
        <p:nvPicPr>
          <p:cNvPr id="10242" name="Picture 2" descr="11 идей поделок из джута. Подарки своими рукам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2819400"/>
            <a:ext cx="7924800" cy="3886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Впервые джут упоминается в священных Ведах, тогда индийское население носило преимущественно одежду из джутового волокна. </a:t>
            </a:r>
          </a:p>
          <a:p>
            <a:r>
              <a:rPr lang="ru-RU" dirty="0" smtClean="0"/>
              <a:t>Широкое распространение джут получил в результате английской колонизации. На него обратили внимание сотрудники Ост-Индской компании и решили, что джутовое волокно отлично подойдёт для изготовления пеньки. Первые опыты по получению пряжи из джута были проведены в Шотландии в 1832 году.</a:t>
            </a:r>
          </a:p>
          <a:p>
            <a:r>
              <a:rPr lang="ru-RU" b="1" dirty="0" smtClean="0"/>
              <a:t>В настоящее время</a:t>
            </a:r>
            <a:r>
              <a:rPr lang="ru-RU" dirty="0" smtClean="0"/>
              <a:t> из джутового волокна делают различные поделки: подставки под горячее, корзины и коробы, декоративные бутылки и банки, шкатулки, коврики и ковры. Для этого применяют разные техники, например: обмотку, макраме и филигрань.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10972800" cy="1219200"/>
          </a:xfrm>
        </p:spPr>
        <p:txBody>
          <a:bodyPr>
            <a:normAutofit/>
          </a:bodyPr>
          <a:lstStyle/>
          <a:p>
            <a:r>
              <a:rPr lang="ru-RU" dirty="0" smtClean="0"/>
              <a:t>Ваза из джута</a:t>
            </a:r>
            <a:br>
              <a:rPr lang="ru-RU" dirty="0" smtClean="0"/>
            </a:br>
            <a:r>
              <a:rPr lang="ru-RU" dirty="0" smtClean="0"/>
              <a:t>Материалы: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905000"/>
            <a:ext cx="8686800" cy="4175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1.Ножницы </a:t>
            </a:r>
          </a:p>
          <a:p>
            <a:pPr>
              <a:buNone/>
            </a:pPr>
            <a:r>
              <a:rPr lang="ru-RU" dirty="0" smtClean="0"/>
              <a:t>2.Джут</a:t>
            </a:r>
          </a:p>
          <a:p>
            <a:pPr>
              <a:buNone/>
            </a:pPr>
            <a:r>
              <a:rPr lang="ru-RU" dirty="0" smtClean="0"/>
              <a:t>3.Клей</a:t>
            </a:r>
          </a:p>
          <a:p>
            <a:pPr>
              <a:buNone/>
            </a:pPr>
            <a:r>
              <a:rPr lang="ru-RU" dirty="0" smtClean="0"/>
              <a:t>4. Бутылка</a:t>
            </a:r>
            <a:r>
              <a:rPr lang="ru-RU" dirty="0" smtClean="0"/>
              <a:t> 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C:\Users\Shafikova_GA\Desktop\1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1828800"/>
            <a:ext cx="5791200" cy="434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7"/>
          <p:cNvSpPr txBox="1">
            <a:spLocks noGrp="1"/>
          </p:cNvSpPr>
          <p:nvPr>
            <p:ph type="title"/>
          </p:nvPr>
        </p:nvSpPr>
        <p:spPr>
          <a:xfrm>
            <a:off x="311700" y="304801"/>
            <a:ext cx="8520600" cy="91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660000"/>
                </a:solidFill>
              </a:rPr>
              <a:t>     ЭТАПЫ  ВЫПОЛНЕНИЯ   РАБОТЫ</a:t>
            </a:r>
            <a:endParaRPr b="1">
              <a:solidFill>
                <a:srgbClr val="660000"/>
              </a:solidFill>
            </a:endParaRPr>
          </a:p>
        </p:txBody>
      </p:sp>
      <p:sp>
        <p:nvSpPr>
          <p:cNvPr id="96" name="Google Shape;96;p17"/>
          <p:cNvSpPr txBox="1">
            <a:spLocks noGrp="1"/>
          </p:cNvSpPr>
          <p:nvPr>
            <p:ph type="body" idx="1"/>
          </p:nvPr>
        </p:nvSpPr>
        <p:spPr>
          <a:xfrm>
            <a:off x="110525" y="1219200"/>
            <a:ext cx="4766275" cy="536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b="1" dirty="0">
                <a:solidFill>
                  <a:srgbClr val="783F04"/>
                </a:solidFill>
                <a:latin typeface="Oswald"/>
                <a:ea typeface="Oswald"/>
                <a:cs typeface="Oswald"/>
                <a:sym typeface="Oswald"/>
              </a:rPr>
              <a:t>Декорируем бутылку шпагатом. Смазываем поверхность бутылки клеем и начинаем аккуратно, виток за витком обматывать ее. Стараемся, чтобы не было видно просветов. На этом этапе работы нужно проявить терпение и аккуратность.</a:t>
            </a:r>
            <a:endParaRPr b="1">
              <a:solidFill>
                <a:srgbClr val="783F04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97" name="Google Shape;9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00600" y="2057400"/>
            <a:ext cx="4047800" cy="3352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 txBox="1">
            <a:spLocks noGrp="1"/>
          </p:cNvSpPr>
          <p:nvPr>
            <p:ph type="body" idx="1"/>
          </p:nvPr>
        </p:nvSpPr>
        <p:spPr>
          <a:xfrm>
            <a:off x="311700" y="552000"/>
            <a:ext cx="4488900" cy="620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073763"/>
                </a:solidFill>
              </a:rPr>
              <a:t>Горлышко или другие тонкие части</a:t>
            </a:r>
            <a:endParaRPr b="1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073763"/>
                </a:solidFill>
              </a:rPr>
              <a:t>обматываются намного плотнее.</a:t>
            </a:r>
            <a:endParaRPr b="1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800" b="1" dirty="0">
                <a:solidFill>
                  <a:srgbClr val="351C75"/>
                </a:solidFill>
              </a:rPr>
              <a:t>ВОТ ТАК должна выгля</a:t>
            </a:r>
            <a:endParaRPr sz="2800"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800" b="1" dirty="0">
                <a:solidFill>
                  <a:srgbClr val="351C75"/>
                </a:solidFill>
              </a:rPr>
              <a:t>деть декорированная</a:t>
            </a:r>
            <a:endParaRPr sz="2800"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800" b="1" dirty="0">
                <a:solidFill>
                  <a:srgbClr val="351C75"/>
                </a:solidFill>
              </a:rPr>
              <a:t>шпагатом бутылка.</a:t>
            </a:r>
            <a:endParaRPr sz="2800" b="1">
              <a:solidFill>
                <a:srgbClr val="351C75"/>
              </a:solidFill>
            </a:endParaRPr>
          </a:p>
        </p:txBody>
      </p:sp>
      <p:pic>
        <p:nvPicPr>
          <p:cNvPr id="104" name="Google Shape;10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6800" y="762000"/>
            <a:ext cx="3752784" cy="527066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102;p18"/>
          <p:cNvSpPr txBox="1">
            <a:spLocks/>
          </p:cNvSpPr>
          <p:nvPr/>
        </p:nvSpPr>
        <p:spPr>
          <a:xfrm>
            <a:off x="464100" y="699867"/>
            <a:ext cx="8520600" cy="9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tabLst/>
              <a:defRPr/>
            </a:pPr>
            <a:endParaRPr kumimoji="0" lang="ru-RU" sz="3000" b="0" i="0" u="none" strike="noStrike" kern="0" cap="none" spc="0" normalizeH="0" baseline="0" noProof="0">
              <a:ln>
                <a:noFill/>
              </a:ln>
              <a:solidFill>
                <a:schemeClr val="dk2"/>
              </a:solidFill>
              <a:effectLst/>
              <a:uLnTx/>
              <a:uFillTx/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>
            <a:spLocks noGrp="1"/>
          </p:cNvSpPr>
          <p:nvPr>
            <p:ph type="title"/>
          </p:nvPr>
        </p:nvSpPr>
        <p:spPr>
          <a:xfrm>
            <a:off x="311700" y="496667"/>
            <a:ext cx="8520600" cy="97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</a:rPr>
              <a:t>УКРАШЕНИЕ БУТЫЛКИ.</a:t>
            </a:r>
            <a:endParaRPr>
              <a:solidFill>
                <a:srgbClr val="990000"/>
              </a:solidFill>
            </a:endParaRPr>
          </a:p>
        </p:txBody>
      </p:sp>
      <p:sp>
        <p:nvSpPr>
          <p:cNvPr id="110" name="Google Shape;110;p19"/>
          <p:cNvSpPr txBox="1">
            <a:spLocks noGrp="1"/>
          </p:cNvSpPr>
          <p:nvPr>
            <p:ph type="body" idx="1"/>
          </p:nvPr>
        </p:nvSpPr>
        <p:spPr>
          <a:xfrm>
            <a:off x="160775" y="1784600"/>
            <a:ext cx="5859025" cy="47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200" b="1" dirty="0">
                <a:solidFill>
                  <a:srgbClr val="20124D"/>
                </a:solidFill>
              </a:rPr>
              <a:t>Для украшения бутылки можно использовать любые подручные материалы, которые обладают эстетичным видом и подходят для шпагата. Чаще всего мастера используют завитушки. Для этого берутся обычные нити шпагата, заворачиваются в несколько слоев и скручиваются в хаотичном порядке или образуют круг. Центральную часть полученных элементов желательно украсить какой-либо бусинкой или декоративным цветком, атласными ленточками или кружевом.</a:t>
            </a:r>
            <a:endParaRPr sz="2200" b="1">
              <a:solidFill>
                <a:srgbClr val="20124D"/>
              </a:solidFill>
            </a:endParaRPr>
          </a:p>
        </p:txBody>
      </p:sp>
      <p:pic>
        <p:nvPicPr>
          <p:cNvPr id="2050" name="Picture 2" descr="C:\Users\Shafikova_GA\Desktop\1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1905000"/>
            <a:ext cx="2819400" cy="37607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7848600" cy="841248"/>
          </a:xfrm>
        </p:spPr>
        <p:txBody>
          <a:bodyPr/>
          <a:lstStyle/>
          <a:p>
            <a:r>
              <a:rPr lang="ru-RU" dirty="0" smtClean="0"/>
              <a:t>Другие виды Поделок </a:t>
            </a:r>
            <a:r>
              <a:rPr lang="ru-RU" dirty="0" smtClean="0"/>
              <a:t>из джута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-5029200" y="1600200"/>
            <a:ext cx="4191000" cy="47244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6019800" y="1371600"/>
            <a:ext cx="4343400" cy="47244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Поделки из джута, что можно легко сделать своими руками, популярные техники  и особенности работы с джуто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24000"/>
            <a:ext cx="3200400" cy="2057400"/>
          </a:xfrm>
          <a:prstGeom prst="rect">
            <a:avLst/>
          </a:prstGeom>
          <a:noFill/>
        </p:spPr>
      </p:pic>
      <p:pic>
        <p:nvPicPr>
          <p:cNvPr id="3076" name="Picture 4" descr="Простые поделки из джута и мешковины. 12 идей для подарков своими рукам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524000"/>
            <a:ext cx="3581400" cy="2133600"/>
          </a:xfrm>
          <a:prstGeom prst="rect">
            <a:avLst/>
          </a:prstGeom>
          <a:noFill/>
        </p:spPr>
      </p:pic>
      <p:sp>
        <p:nvSpPr>
          <p:cNvPr id="3078" name="AutoShape 6" descr="Поделки из джута: подборки мастер-классов, статей, публикаций о рукоделии,  творчестве, дизайне, моде, хенд мейд"/>
          <p:cNvSpPr>
            <a:spLocks noChangeAspect="1" noChangeArrowheads="1"/>
          </p:cNvSpPr>
          <p:nvPr/>
        </p:nvSpPr>
        <p:spPr bwMode="auto">
          <a:xfrm>
            <a:off x="155575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Поделки из джута: подборки мастер-классов, статей, публикаций о рукоделии,  творчестве, дизайне, моде, хенд мейд"/>
          <p:cNvSpPr>
            <a:spLocks noChangeAspect="1" noChangeArrowheads="1"/>
          </p:cNvSpPr>
          <p:nvPr/>
        </p:nvSpPr>
        <p:spPr bwMode="auto">
          <a:xfrm>
            <a:off x="155575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3" name="Picture 1" descr="C:\Users\Veteran-user\Desktop\фото шпв\IMG_20250214_1000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3886200"/>
            <a:ext cx="37338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использованных ресурсов: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>
                <a:hlinkClick r:id="rId2"/>
              </a:rPr>
              <a:t>https://infourok.ru/issledovatelskij-proekt-sekrety-dzhutovogo-rukodeliya-4408977.ht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mhttps://www.prodlenka.org/metodicheskie-razrabotki/540219-proektnaja-raboty-sekrety-dzhutovogo-rukodelil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>
                <a:hlinkClick r:id="rId3"/>
              </a:rPr>
              <a:t>https://www.livemaster.ru/topic/3103393-dzhutovye-istorii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https://yozhik-rf.ru/blog/detail/istoriya-dzhutovogo-volokna/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838200"/>
            <a:ext cx="8686800" cy="46482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157</TotalTime>
  <Words>182</Words>
  <Application>Microsoft Office PowerPoint</Application>
  <PresentationFormat>Экран (4:3)</PresentationFormat>
  <Paragraphs>28</Paragraphs>
  <Slides>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ГАУСО СО «КЦСОН города Каменска-Уральского» Школа пожилого возраста по направлению «Творческая и прикладная деятельность» Тема: море идей из джута Руководитель: Специалист по социальной работе Бердникова С.А.  </vt:lpstr>
      <vt:lpstr>история</vt:lpstr>
      <vt:lpstr>Ваза из джута Материалы:</vt:lpstr>
      <vt:lpstr>     ЭТАПЫ  ВЫПОЛНЕНИЯ   РАБОТЫ</vt:lpstr>
      <vt:lpstr>Слайд 5</vt:lpstr>
      <vt:lpstr>УКРАШЕНИЕ БУТЫЛКИ.</vt:lpstr>
      <vt:lpstr>Другие виды Поделок из джута</vt:lpstr>
      <vt:lpstr>Список использованных ресурсов: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Объёмные поделки из бумаги </dc:title>
  <dc:creator>Veteran-user</dc:creator>
  <cp:lastModifiedBy>Shafikova_GA</cp:lastModifiedBy>
  <cp:revision>23</cp:revision>
  <dcterms:created xsi:type="dcterms:W3CDTF">2024-12-21T14:18:51Z</dcterms:created>
  <dcterms:modified xsi:type="dcterms:W3CDTF">2025-02-27T10:23:02Z</dcterms:modified>
</cp:coreProperties>
</file>