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322" r:id="rId2"/>
    <p:sldId id="283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323" r:id="rId11"/>
    <p:sldId id="32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15" autoAdjust="0"/>
    <p:restoredTop sz="86408" autoAdjust="0"/>
  </p:normalViewPr>
  <p:slideViewPr>
    <p:cSldViewPr>
      <p:cViewPr>
        <p:scale>
          <a:sx n="100" d="100"/>
          <a:sy n="100" d="100"/>
        </p:scale>
        <p:origin x="-972" y="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4EBA2-FB71-4096-B836-F4D50F99818B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9EA09-9897-421C-B814-5A281AEC32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C9EA09-9897-421C-B814-5A281AEC32C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dzen.ru/a/WyCSgFgWaduG0yCG?ysclid=m7imbire58319885892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467544" y="692696"/>
            <a:ext cx="7762056" cy="4752528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2800" b="1" dirty="0" smtClean="0"/>
              <a:t> </a:t>
            </a:r>
            <a:r>
              <a:rPr lang="ru-RU" sz="5500" b="1" dirty="0" smtClean="0"/>
              <a:t>ГАУСО СО «КЦСОН города Каменска-Уральского»</a:t>
            </a:r>
          </a:p>
          <a:p>
            <a:pPr algn="ctr"/>
            <a:endParaRPr lang="ru-RU" sz="5500" b="1" dirty="0" smtClean="0"/>
          </a:p>
          <a:p>
            <a:pPr algn="ctr"/>
            <a:r>
              <a:rPr lang="ru-RU" sz="4000" b="1" dirty="0" smtClean="0"/>
              <a:t> </a:t>
            </a:r>
            <a:r>
              <a:rPr lang="ru-RU" sz="8000" dirty="0" smtClean="0"/>
              <a:t>Школа пожилого возраста по направлению:</a:t>
            </a:r>
            <a:br>
              <a:rPr lang="ru-RU" sz="8000" dirty="0" smtClean="0"/>
            </a:br>
            <a:r>
              <a:rPr lang="ru-RU" sz="8000" b="1" dirty="0" smtClean="0"/>
              <a:t> «</a:t>
            </a:r>
            <a: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Садоводы-огородники» </a:t>
            </a:r>
            <a:r>
              <a:rPr lang="ru-RU" sz="1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800" dirty="0" smtClean="0"/>
              <a:t/>
            </a:r>
            <a:br>
              <a:rPr lang="ru-RU" sz="12800" dirty="0" smtClean="0"/>
            </a:br>
            <a:r>
              <a:rPr lang="ru-RU" sz="12800" dirty="0" smtClean="0"/>
              <a:t>Тема: </a:t>
            </a:r>
            <a:br>
              <a:rPr lang="ru-RU" sz="12800" dirty="0" smtClean="0"/>
            </a:br>
            <a:r>
              <a:rPr lang="ru-RU" sz="12800" dirty="0" smtClean="0"/>
              <a:t>«</a:t>
            </a:r>
            <a:r>
              <a:rPr lang="ru-RU" sz="1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Удобрение яичной скорлупой - н</a:t>
            </a:r>
            <a:r>
              <a:rPr lang="ru-RU" sz="1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астоящий </a:t>
            </a:r>
            <a:r>
              <a:rPr lang="ru-RU" sz="1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дар природы».</a:t>
            </a:r>
            <a:br>
              <a:rPr lang="ru-RU" sz="1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800" dirty="0" smtClean="0"/>
              <a:t/>
            </a:r>
            <a:br>
              <a:rPr lang="ru-RU" sz="12800" dirty="0" smtClean="0"/>
            </a:br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7200" dirty="0" smtClean="0"/>
              <a:t>Руководитель: </a:t>
            </a:r>
            <a:r>
              <a:rPr lang="ru-RU" sz="7200" dirty="0" smtClean="0"/>
              <a:t>специалист по социальной работе - </a:t>
            </a:r>
            <a:r>
              <a:rPr lang="ru-RU" sz="7200" dirty="0" err="1" smtClean="0"/>
              <a:t>Пучкова</a:t>
            </a:r>
            <a:r>
              <a:rPr lang="ru-RU" sz="7200" dirty="0" smtClean="0"/>
              <a:t> </a:t>
            </a:r>
            <a:r>
              <a:rPr lang="ru-RU" sz="7200" dirty="0" smtClean="0"/>
              <a:t>М.В.</a:t>
            </a:r>
            <a:endParaRPr lang="ru-RU" sz="7200" b="1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188640"/>
            <a:ext cx="72008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Настоящий дар природы </a:t>
            </a:r>
          </a:p>
          <a:p>
            <a:pPr algn="ctr"/>
            <a:r>
              <a:rPr lang="ru-RU" sz="2800" dirty="0" smtClean="0"/>
              <a:t>Удобрение из яичной скорлупы - это натуральный и экологически чистый способ обогатить почву в вашем саду. Благодаря </a:t>
            </a:r>
            <a:r>
              <a:rPr lang="ru-RU" sz="2800" b="1" dirty="0" smtClean="0"/>
              <a:t>высокому содержанию кальция и других минералов</a:t>
            </a:r>
            <a:r>
              <a:rPr lang="ru-RU" sz="2800" dirty="0" smtClean="0"/>
              <a:t> яичная скорлупа может значительно улучшить цветение и общее состояние растений. Регулярное использование этого самодельного удобрения поможет вам наслаждаться пышным и здоровым садом в течение всего сезона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-171400"/>
            <a:ext cx="7729566" cy="2814582"/>
          </a:xfrm>
        </p:spPr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>Не выбрасывайте  яичную  скорлупу – используйте  ее  потенциал  и узнайте,  как  она  может  положительно  повлиять  на  ваш  урожай! Яичная скорлупа, которая обычно рассматривается как отходы, может стать ценным источником питательных веществ для вашего сада, давайте узнаем как правильно ее применять.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b="1" dirty="0"/>
          </a:p>
        </p:txBody>
      </p:sp>
      <p:pic>
        <p:nvPicPr>
          <p:cNvPr id="5" name="Рисунок 4" descr="удобрение из яичной скорлуп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928934"/>
            <a:ext cx="6958556" cy="3236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642910" y="0"/>
            <a:ext cx="7929586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Как работает удобрение из яичной скорлупы?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Яичная скорлупа богата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кальцием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, который необходим для здорового роста растений. Кальций помогает строить прочные клеточные стенки растений, что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повышает их устойчивость к болезням и вредителям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. Помимо кальция, яичная скорлупа содержит и другие минералы, такие как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магний, калий и фосфор,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которые поддерживают общее развитие растений.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Кальций из яичной скорлупы также помогает разрыхлить глинистую почву и улучшить дренаж. Это также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естественный способ обеззараживания почвы.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Если вы измельчите яичную скорлупу и разбросаете ее вокруг растения, вы подготовите естественный способ борьбы с улитками.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чем полезно удобрение из яичной скорлупы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524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245704"/>
            <a:ext cx="94719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Как сделать удобрение из яичной скорлупы?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</a:b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0" y="492442"/>
            <a:ext cx="9144000" cy="52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Сделать удобрение из яичной скорлупы очень просто, но необходимо тщательно подготовить скорлупу. Если она начнет гнить до того, как вы ее используете, ее можно будет выбросить.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Соберите яичную скорлупу и тщательно промойте ее, чтобы удалить остатки белка.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Дайте скорлупе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высохнуть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 (лучше всего на солнце или в духовке при низкой температуре). После высыхания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измельчите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 скорлупу в мелкий порошок с помощью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блендера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 кофемолки или ступки. Полученный порошок равномерно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рассыпьте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 вокруг растений или смешайте его с почвой.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Из яичной скорлупы можно также приготовить жидкое удобрение: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Соберите и вымойте скорлупу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залейте ее водой (столько, чтобы она была покрыта)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кипятите около 10 минут,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затем остудите и процедите. Полученную жидкость используйте сразу же.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поливайте ею растения каждые несколько недель.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147248" cy="462879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1" dirty="0" smtClean="0"/>
              <a:t> Как использовать удобрение из яичной скорлупы?</a:t>
            </a:r>
            <a:endParaRPr lang="ru-RU" dirty="0"/>
          </a:p>
        </p:txBody>
      </p:sp>
      <p:pic>
        <p:nvPicPr>
          <p:cNvPr id="6" name="Содержимое 5" descr="чем полезна яичная скорлупа для растений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524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251520" y="2112142"/>
            <a:ext cx="88924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428596" y="357165"/>
            <a:ext cx="842968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Измельченную яичную скорлупу можно 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добавлять непосредственно в почву 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перед посадкой или вокруг уже растущих растений. 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Чем мельче 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вы ее измельчите,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 тем быстрее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 она будет "поглощена растениями". Яичную скорлупу также можно добавлять в домашний компост.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Регулярно вносите удобрения из яичной скорлупы, чтобы растения постоянно получали кальций и другие минеральные вещества.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400" dirty="0" smtClean="0"/>
              <a:t/>
            </a:r>
            <a:br>
              <a:rPr lang="ru-RU" sz="4400" dirty="0" smtClean="0"/>
            </a:br>
            <a:endParaRPr lang="ru-RU" sz="44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>
            <a:normAutofit fontScale="25000" lnSpcReduction="20000"/>
          </a:bodyPr>
          <a:lstStyle/>
          <a:p>
            <a:r>
              <a:rPr lang="ru-RU" sz="12800" b="1" dirty="0" smtClean="0"/>
              <a:t>Удобрение из яичной скорлупы: для чего?</a:t>
            </a:r>
            <a:endParaRPr lang="ru-RU" sz="12800" dirty="0" smtClean="0"/>
          </a:p>
          <a:p>
            <a:r>
              <a:rPr lang="ru-RU" sz="7000" dirty="0" smtClean="0"/>
              <a:t>Яичная скорлупа в качестве удобрения лучше всего подходит для растений, которым требуется дополнительный кальций и другие минералы.</a:t>
            </a:r>
          </a:p>
          <a:p>
            <a:r>
              <a:rPr lang="ru-RU" sz="7000" i="1" dirty="0" smtClean="0"/>
              <a:t>Вы можете смело применять ее для:</a:t>
            </a:r>
            <a:endParaRPr lang="ru-RU" sz="7000" dirty="0" smtClean="0"/>
          </a:p>
          <a:p>
            <a:pPr lvl="0"/>
            <a:r>
              <a:rPr lang="ru-RU" sz="7000" b="1" dirty="0" smtClean="0"/>
              <a:t>томатов:</a:t>
            </a:r>
            <a:r>
              <a:rPr lang="ru-RU" sz="7000" dirty="0" smtClean="0"/>
              <a:t> удобрение помогает предотвратить заболевание, называемое сухой вершинной гнилью, которое часто поражает томаты.</a:t>
            </a:r>
          </a:p>
          <a:p>
            <a:pPr lvl="0"/>
            <a:r>
              <a:rPr lang="ru-RU" sz="7000" b="1" dirty="0" smtClean="0"/>
              <a:t>перцев: </a:t>
            </a:r>
            <a:r>
              <a:rPr lang="ru-RU" sz="7000" dirty="0" smtClean="0"/>
              <a:t>как и томаты, перцы нуждаются в кальции для здорового роста и плодоношения.</a:t>
            </a:r>
          </a:p>
          <a:p>
            <a:pPr lvl="0"/>
            <a:r>
              <a:rPr lang="ru-RU" sz="7000" dirty="0" smtClean="0"/>
              <a:t>Клубника: кальций способствует цветению и плодоношению, что приводит к обильному урожаю.</a:t>
            </a:r>
          </a:p>
          <a:p>
            <a:pPr lvl="0"/>
            <a:r>
              <a:rPr lang="ru-RU" sz="7000" dirty="0" smtClean="0"/>
              <a:t>Крестоцветные вощи: этим растениям полезен дополнительный кальций для поддержки их роста и развития.</a:t>
            </a:r>
          </a:p>
          <a:p>
            <a:pPr lvl="0"/>
            <a:r>
              <a:rPr lang="ru-RU" sz="7000" dirty="0" smtClean="0"/>
              <a:t>Удобрение из яичной скорлупы также хорошо подходит для большинства декоративных комнатных растений. В этом случае лучше взять жидкую версию и поливать цветы каждые 3-4 недели.</a:t>
            </a:r>
          </a:p>
          <a:p>
            <a:pPr lvl="0"/>
            <a:r>
              <a:rPr lang="ru-RU" sz="7000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400" dirty="0" smtClean="0">
                <a:solidFill>
                  <a:schemeClr val="tx1">
                    <a:lumMod val="95000"/>
                  </a:schemeClr>
                </a:solidFill>
                <a:hlinkClick r:id="rId2"/>
              </a:rPr>
              <a:t>https://</a:t>
            </a:r>
            <a:r>
              <a:rPr lang="en-US" sz="1400" dirty="0" smtClean="0">
                <a:solidFill>
                  <a:schemeClr val="tx1">
                    <a:lumMod val="95000"/>
                  </a:schemeClr>
                </a:solidFill>
                <a:hlinkClick r:id="rId2"/>
              </a:rPr>
              <a:t>dzen.ru/a/WyCSgFgWaduG0yCG?ysclid=m7imbire58319885892</a:t>
            </a:r>
            <a:endParaRPr lang="ru-RU" sz="1400" dirty="0" smtClean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en-US" sz="1400" dirty="0" smtClean="0"/>
              <a:t>https://www.belnovosti.by/sad-i-ogorod/kak-pravilno-ispolzovat-udobrenie-iz-yaichnoy-skorlupy-ne-vse-eto-znayut</a:t>
            </a:r>
            <a:endParaRPr lang="ru-RU" sz="1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Источники использованных ресурсов:</a:t>
            </a:r>
            <a:endParaRPr lang="ru-RU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084952"/>
          </a:xfrm>
        </p:spPr>
        <p:txBody>
          <a:bodyPr/>
          <a:lstStyle/>
          <a:p>
            <a:pPr algn="ctr"/>
            <a:r>
              <a:rPr lang="ru-RU" dirty="0" smtClean="0"/>
              <a:t>Спасибо за </a:t>
            </a:r>
            <a:r>
              <a:rPr lang="ru-RU" dirty="0" smtClean="0"/>
              <a:t>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1647</TotalTime>
  <Words>110</Words>
  <Application>Microsoft Office PowerPoint</Application>
  <PresentationFormat>Экран (4:3)</PresentationFormat>
  <Paragraphs>41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Слайд 1</vt:lpstr>
      <vt:lpstr>Слайд 2</vt:lpstr>
      <vt:lpstr>  Не выбрасывайте  яичную  скорлупу – используйте  ее  потенциал  и узнайте,  как  она  может  положительно  повлиять  на  ваш  урожай! Яичная скорлупа, которая обычно рассматривается как отходы, может стать ценным источником питательных веществ для вашего сада, давайте узнаем как правильно ее применять. </vt:lpstr>
      <vt:lpstr>Слайд 4</vt:lpstr>
      <vt:lpstr>. </vt:lpstr>
      <vt:lpstr>Слайд 6</vt:lpstr>
      <vt:lpstr>                 Как использовать удобрение из яичной скорлупы?</vt:lpstr>
      <vt:lpstr>Слайд 8</vt:lpstr>
      <vt:lpstr>  </vt:lpstr>
      <vt:lpstr>Источники использованных ресурсов: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Андрей</dc:creator>
  <cp:lastModifiedBy>Shafikova_GA</cp:lastModifiedBy>
  <cp:revision>107</cp:revision>
  <dcterms:created xsi:type="dcterms:W3CDTF">2016-03-28T05:29:51Z</dcterms:created>
  <dcterms:modified xsi:type="dcterms:W3CDTF">2025-02-24T05:52:16Z</dcterms:modified>
</cp:coreProperties>
</file>