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65" r:id="rId2"/>
    <p:sldId id="266" r:id="rId3"/>
    <p:sldId id="267" r:id="rId4"/>
    <p:sldId id="270" r:id="rId5"/>
    <p:sldId id="257" r:id="rId6"/>
    <p:sldId id="268" r:id="rId7"/>
    <p:sldId id="269" r:id="rId8"/>
    <p:sldId id="271" r:id="rId9"/>
    <p:sldId id="258" r:id="rId10"/>
    <p:sldId id="263" r:id="rId11"/>
    <p:sldId id="272" r:id="rId12"/>
    <p:sldId id="273" r:id="rId13"/>
    <p:sldId id="274" r:id="rId14"/>
    <p:sldId id="26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1244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1020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4538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6409781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5237561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433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6342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34422916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574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798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82616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66817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5690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8617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3061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40606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6805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0345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robolezny.ru/ozhirenie/" TargetMode="External"/><Relationship Id="rId2" Type="http://schemas.openxmlformats.org/officeDocument/2006/relationships/hyperlink" Target="https://yandex.ru/images/search?from=tabbar&amp;text=&#1087;&#1088;&#1086;&#1073;&#1083;&#1077;&#1084;&#1072;%20&#1083;&#1080;&#1096;&#1085;&#1077;&#1075;&#1086;%20&#1074;&#1077;&#1089;&#1072;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606760" cy="5350524"/>
          </a:xfrm>
        </p:spPr>
        <p:txBody>
          <a:bodyPr/>
          <a:lstStyle/>
          <a:p>
            <a:r>
              <a:rPr lang="ru-RU" sz="1200" dirty="0" smtClean="0">
                <a:latin typeface="Arial Black" panose="020B0A04020102020204" pitchFamily="34" charset="0"/>
              </a:rPr>
              <a:t>ГАУСО </a:t>
            </a:r>
            <a:r>
              <a:rPr lang="ru-RU" sz="1200" dirty="0" smtClean="0">
                <a:latin typeface="Arial Black" panose="020B0A04020102020204" pitchFamily="34" charset="0"/>
              </a:rPr>
              <a:t>СО </a:t>
            </a:r>
            <a:r>
              <a:rPr lang="ru-RU" sz="1200" dirty="0" smtClean="0">
                <a:latin typeface="Arial Black" panose="020B0A04020102020204" pitchFamily="34" charset="0"/>
              </a:rPr>
              <a:t>«КЦСОН города Каменска-Уральского»</a:t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800" dirty="0" smtClean="0">
                <a:latin typeface="Arial Black" panose="020B0A04020102020204" pitchFamily="34" charset="0"/>
              </a:rPr>
              <a:t>Школа пожилого возраста по направлению</a:t>
            </a:r>
            <a:br>
              <a:rPr lang="ru-RU" sz="1800" dirty="0" smtClean="0">
                <a:latin typeface="Arial Black" panose="020B0A04020102020204" pitchFamily="34" charset="0"/>
              </a:rPr>
            </a:br>
            <a:r>
              <a:rPr lang="ru-RU" sz="1800" dirty="0" smtClean="0">
                <a:latin typeface="Arial Black" panose="020B0A04020102020204" pitchFamily="34" charset="0"/>
              </a:rPr>
              <a:t> «Активное долголетие»</a:t>
            </a: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>
                <a:latin typeface="Arial Black" panose="020B0A04020102020204" pitchFamily="34" charset="0"/>
              </a:rPr>
              <a:t/>
            </a:r>
            <a:br>
              <a:rPr lang="ru-RU" sz="1200" dirty="0"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тема: </a:t>
            </a:r>
            <a:b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«Проблемы лишнего веса».</a:t>
            </a: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r>
              <a:rPr lang="ru-RU" sz="1200" dirty="0" smtClean="0">
                <a:latin typeface="Arial Black" panose="020B0A04020102020204" pitchFamily="34" charset="0"/>
              </a:rPr>
              <a:t/>
            </a:r>
            <a:br>
              <a:rPr lang="ru-RU" sz="1200" dirty="0" smtClean="0">
                <a:latin typeface="Arial Black" panose="020B0A04020102020204" pitchFamily="34" charset="0"/>
              </a:rPr>
            </a:b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7231196" cy="742279"/>
          </a:xfrm>
        </p:spPr>
        <p:txBody>
          <a:bodyPr/>
          <a:lstStyle/>
          <a:p>
            <a:pPr algn="r"/>
            <a:r>
              <a:rPr lang="ru-RU" sz="1800" dirty="0">
                <a:solidFill>
                  <a:schemeClr val="bg1"/>
                </a:solidFill>
                <a:latin typeface="Arial Black" panose="020B0A04020102020204" pitchFamily="34" charset="0"/>
              </a:rPr>
              <a:t>Руководитель: Специалист по социальной работе Холкина С.А</a:t>
            </a:r>
            <a:r>
              <a:rPr lang="ru-RU" sz="1400" dirty="0">
                <a:latin typeface="Arial Black" panose="020B0A04020102020204" pitchFamily="34" charset="0"/>
              </a:rPr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2088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1924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77686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8293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56084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92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83568" y="764705"/>
            <a:ext cx="777686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5647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8299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76401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8294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77686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8877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Как вычислить нормальный вес с учетом роста по формулам: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758" y="2132856"/>
            <a:ext cx="7830394" cy="40219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solidFill>
                  <a:srgbClr val="00B0F0"/>
                </a:solidFill>
              </a:rPr>
              <a:t>Для мужчин</a:t>
            </a:r>
            <a:r>
              <a:rPr lang="ru-RU" dirty="0"/>
              <a:t>: рост (см) - 110.</a:t>
            </a:r>
          </a:p>
          <a:p>
            <a:r>
              <a:rPr lang="ru-RU" dirty="0">
                <a:solidFill>
                  <a:srgbClr val="FF0000"/>
                </a:solidFill>
              </a:rPr>
              <a:t>Для женщин</a:t>
            </a:r>
            <a:r>
              <a:rPr lang="ru-RU" dirty="0"/>
              <a:t>: рост (см) - 100.</a:t>
            </a:r>
          </a:p>
          <a:p>
            <a:pPr marL="0" indent="0">
              <a:buNone/>
            </a:pPr>
            <a:r>
              <a:rPr lang="ru-RU" dirty="0"/>
              <a:t>К примеру, рост мужчины составляет 185 см. В таком случае нормой для него будут считаться 185 - 110 = 75 кг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Для женщины с ростом 165 см здоровая масса тела составит 165 - 100 = 65 кг.</a:t>
            </a:r>
          </a:p>
        </p:txBody>
      </p:sp>
    </p:spTree>
    <p:extLst>
      <p:ext uri="{BB962C8B-B14F-4D97-AF65-F5344CB8AC3E}">
        <p14:creationId xmlns:p14="http://schemas.microsoft.com/office/powerpoint/2010/main" xmlns="" val="2194125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24" y="500042"/>
            <a:ext cx="7848872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67863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7847856" cy="545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3854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80938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2983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908721"/>
            <a:ext cx="7344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/>
              </a:rPr>
              <a:t>Источники информации:</a:t>
            </a:r>
          </a:p>
          <a:p>
            <a:r>
              <a:rPr lang="ru-RU" dirty="0" smtClean="0">
                <a:hlinkClick r:id="rId2"/>
              </a:rPr>
              <a:t>https</a:t>
            </a:r>
            <a:r>
              <a:rPr lang="ru-RU" dirty="0">
                <a:hlinkClick r:id="rId2"/>
              </a:rPr>
              <a:t>://</a:t>
            </a:r>
            <a:r>
              <a:rPr lang="ru-RU" dirty="0" smtClean="0">
                <a:hlinkClick r:id="rId2"/>
              </a:rPr>
              <a:t>yandex.ru/images/search?from=tabbar&amp;text=проблема%20лишнего%20веса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https://probolezny.ru/ozhirenie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606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620687"/>
            <a:ext cx="7633742" cy="1008113"/>
          </a:xfrm>
        </p:spPr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29971" y="1874517"/>
            <a:ext cx="7414437" cy="417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117993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69</TotalTime>
  <Words>102</Words>
  <Application>Microsoft Office PowerPoint</Application>
  <PresentationFormat>Экран (4:3)</PresentationFormat>
  <Paragraphs>13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Натуральные материалы</vt:lpstr>
      <vt:lpstr>ГАУСО СО «КЦСОН города Каменска-Уральского»     Школа пожилого возраста по направлению  «Активное долголетие»    тема:  «Проблемы лишнего веса».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Как вычислить нормальный вес с учетом роста по формулам: </vt:lpstr>
      <vt:lpstr>Слайд 10</vt:lpstr>
      <vt:lpstr>Слайд 11</vt:lpstr>
      <vt:lpstr>Слайд 12</vt:lpstr>
      <vt:lpstr>Слайд 13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Ожирение — проблема 21 века</dc:title>
  <dc:creator>дома</dc:creator>
  <cp:lastModifiedBy>Shafikova_GA</cp:lastModifiedBy>
  <cp:revision>13</cp:revision>
  <dcterms:created xsi:type="dcterms:W3CDTF">2023-01-19T05:38:15Z</dcterms:created>
  <dcterms:modified xsi:type="dcterms:W3CDTF">2025-01-20T10:47:19Z</dcterms:modified>
</cp:coreProperties>
</file>