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D9BE56-B0D0-41D1-B701-9A885D2E31F7}" type="datetimeFigureOut">
              <a:rPr lang="ru-RU" smtClean="0"/>
              <a:pPr/>
              <a:t>30.01.2025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14BD13-6D5B-4B3F-A8AD-1D0A1591F3C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4BD13-6D5B-4B3F-A8AD-1D0A1591F3CD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4BD13-6D5B-4B3F-A8AD-1D0A1591F3CD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304800"/>
            <a:ext cx="7772400" cy="182976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dirty="0" smtClean="0"/>
              <a:t>ГАУСО СО «КЦСОН города Каменска-Уральского»</a:t>
            </a:r>
            <a:br>
              <a:rPr lang="ru-RU" sz="1600" dirty="0" smtClean="0"/>
            </a:br>
            <a:r>
              <a:rPr lang="ru-RU" sz="2200" dirty="0" smtClean="0"/>
              <a:t>Школа пожилого возраста по направлению «Творческая и прикладная деятельность»</a:t>
            </a: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dirty="0" smtClean="0"/>
              <a:t>Тема: Объёмные поделки из бумаги</a:t>
            </a:r>
            <a:br>
              <a:rPr lang="ru-RU" sz="4400" dirty="0" smtClean="0"/>
            </a:br>
            <a:r>
              <a:rPr lang="ru-RU" sz="2400" dirty="0" smtClean="0"/>
              <a:t>Руководитель: Специалист по социальной работе Бердникова С.А. </a:t>
            </a:r>
            <a:r>
              <a:rPr lang="ru-RU" sz="4400" dirty="0" smtClean="0"/>
              <a:t> 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560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53600" y="0"/>
            <a:ext cx="9144000" cy="6858001"/>
          </a:xfrm>
          <a:prstGeom prst="rect">
            <a:avLst/>
          </a:prstGeom>
          <a:noFill/>
        </p:spPr>
      </p:pic>
      <p:pic>
        <p:nvPicPr>
          <p:cNvPr id="25604" name="Picture 4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3352800"/>
            <a:ext cx="4914898" cy="3276600"/>
          </a:xfrm>
          <a:prstGeom prst="rect">
            <a:avLst/>
          </a:prstGeom>
          <a:noFill/>
        </p:spPr>
      </p:pic>
      <p:pic>
        <p:nvPicPr>
          <p:cNvPr id="25606" name="Picture 6" descr="https://avatars.mds.yandex.net/i?id=5bbfda61241f48f5a0f8ab562112bdee47990ac4-4569287-images-thumbs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3352800"/>
            <a:ext cx="3352800" cy="32610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457200"/>
            <a:ext cx="8686800" cy="914400"/>
          </a:xfrm>
        </p:spPr>
        <p:txBody>
          <a:bodyPr/>
          <a:lstStyle/>
          <a:p>
            <a:r>
              <a:rPr lang="ru-RU" dirty="0" smtClean="0"/>
              <a:t>Что такое объёмные поделки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4800" y="1828800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Объёмные поделки из бумаги</a:t>
            </a:r>
            <a:r>
              <a:rPr lang="ru-RU" sz="2400" dirty="0" smtClean="0"/>
              <a:t> — это творческие работы, которым придано объём с помощью различных техник</a:t>
            </a:r>
            <a:endParaRPr lang="ru-RU" sz="2400" dirty="0"/>
          </a:p>
        </p:txBody>
      </p:sp>
      <p:pic>
        <p:nvPicPr>
          <p:cNvPr id="51202" name="Picture 2" descr="https://avatars.mds.yandex.net/i?id=a4cfd2f14a77c02dcfb0109f57c1699a2ab59189-9654453-images-thumbs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3352800"/>
            <a:ext cx="3048000" cy="3048001"/>
          </a:xfrm>
          <a:prstGeom prst="rect">
            <a:avLst/>
          </a:prstGeom>
          <a:noFill/>
        </p:spPr>
      </p:pic>
      <p:pic>
        <p:nvPicPr>
          <p:cNvPr id="51204" name="Picture 4" descr="https://avatars.mds.yandex.net/i?id=0205b76a42c46b2c7c1f292f5f7fcc1e2dab1fd0-9068831-images-thumbs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91000" y="3352800"/>
            <a:ext cx="4267200" cy="304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19400" y="381000"/>
            <a:ext cx="8686800" cy="841248"/>
          </a:xfrm>
        </p:spPr>
        <p:txBody>
          <a:bodyPr/>
          <a:lstStyle/>
          <a:p>
            <a:r>
              <a:rPr lang="ru-RU" dirty="0" err="1" smtClean="0"/>
              <a:t>ИСтория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5800" y="1371600"/>
            <a:ext cx="8001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История создания объёмных поделок из бумаги  уходит корнями в Древний Китай</a:t>
            </a:r>
            <a:r>
              <a:rPr lang="ru-RU" sz="2400" dirty="0" smtClean="0"/>
              <a:t>. В 105 году н. э. там появились первые предпосылки для возникновения оригами — искусства складывания любых фигурок из квадратного листа бумаги без использования ножниц и клея.</a:t>
            </a:r>
            <a:endParaRPr lang="ru-RU" sz="2400" dirty="0"/>
          </a:p>
        </p:txBody>
      </p:sp>
      <p:pic>
        <p:nvPicPr>
          <p:cNvPr id="55298" name="Picture 2" descr="https://avatars.mds.yandex.net/i?id=3c5ca932fe4a078150a76009c3e7a9c3989592a5-12165746-images-thumbs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3733800"/>
            <a:ext cx="2971800" cy="2764466"/>
          </a:xfrm>
          <a:prstGeom prst="rect">
            <a:avLst/>
          </a:prstGeom>
          <a:noFill/>
        </p:spPr>
      </p:pic>
      <p:pic>
        <p:nvPicPr>
          <p:cNvPr id="55300" name="Picture 4" descr="https://avatars.mds.yandex.net/i?id=c0e1bd062643b85c7cc9050273fba74e3cd461f8-13082504-images-thumbs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3733800"/>
            <a:ext cx="3581400" cy="26839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3200" y="457200"/>
            <a:ext cx="8686800" cy="838200"/>
          </a:xfrm>
        </p:spPr>
        <p:txBody>
          <a:bodyPr/>
          <a:lstStyle/>
          <a:p>
            <a:r>
              <a:rPr lang="ru-RU" dirty="0" smtClean="0"/>
              <a:t>Материалы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1.Ножницы </a:t>
            </a:r>
          </a:p>
          <a:p>
            <a:pPr>
              <a:buNone/>
            </a:pPr>
            <a:r>
              <a:rPr lang="ru-RU" dirty="0" smtClean="0"/>
              <a:t>2.Цветная или </a:t>
            </a:r>
            <a:r>
              <a:rPr lang="ru-RU" dirty="0" err="1" smtClean="0"/>
              <a:t>гафрированная</a:t>
            </a:r>
            <a:r>
              <a:rPr lang="ru-RU" dirty="0" smtClean="0"/>
              <a:t> бумага </a:t>
            </a:r>
          </a:p>
          <a:p>
            <a:pPr>
              <a:buNone/>
            </a:pPr>
            <a:r>
              <a:rPr lang="ru-RU" dirty="0" smtClean="0"/>
              <a:t>3.Папье-маше</a:t>
            </a:r>
          </a:p>
          <a:p>
            <a:pPr>
              <a:buNone/>
            </a:pPr>
            <a:r>
              <a:rPr lang="ru-RU" dirty="0" smtClean="0"/>
              <a:t>4.Толстая бумага или тонкий картон </a:t>
            </a:r>
          </a:p>
          <a:p>
            <a:pPr>
              <a:buNone/>
            </a:pPr>
            <a:r>
              <a:rPr lang="ru-RU" dirty="0" smtClean="0"/>
              <a:t>5.Клей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" y="381000"/>
            <a:ext cx="8458200" cy="1222375"/>
          </a:xfrm>
        </p:spPr>
        <p:txBody>
          <a:bodyPr/>
          <a:lstStyle/>
          <a:p>
            <a:r>
              <a:rPr lang="ru-RU" dirty="0" smtClean="0"/>
              <a:t>Виды объёмных поделок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" y="1600200"/>
            <a:ext cx="8458200" cy="914400"/>
          </a:xfrm>
        </p:spPr>
        <p:txBody>
          <a:bodyPr>
            <a:noAutofit/>
          </a:bodyPr>
          <a:lstStyle/>
          <a:p>
            <a:r>
              <a:rPr lang="ru-RU" sz="3200" dirty="0" err="1" smtClean="0"/>
              <a:t>Квиллинг</a:t>
            </a:r>
            <a:r>
              <a:rPr lang="ru-RU" sz="3200" dirty="0" smtClean="0"/>
              <a:t>- это скрученные        </a:t>
            </a:r>
          </a:p>
          <a:p>
            <a:r>
              <a:rPr lang="ru-RU" sz="3200" dirty="0" smtClean="0"/>
              <a:t>в спиральки бумага                              </a:t>
            </a:r>
            <a:endParaRPr lang="ru-RU" sz="3200" dirty="0"/>
          </a:p>
        </p:txBody>
      </p:sp>
      <p:pic>
        <p:nvPicPr>
          <p:cNvPr id="56322" name="Picture 2" descr="https://avatars.mds.yandex.net/i?id=c0e1bd062643b85c7cc9050273fba74e3cd461f8-13082504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48800" y="1143000"/>
            <a:ext cx="4067175" cy="3048001"/>
          </a:xfrm>
          <a:prstGeom prst="rect">
            <a:avLst/>
          </a:prstGeom>
          <a:noFill/>
        </p:spPr>
      </p:pic>
      <p:pic>
        <p:nvPicPr>
          <p:cNvPr id="56324" name="Picture 4" descr="https://avatars.mds.yandex.net/i?id=3f4d30ccc408e4849fb66463567f8389d992671884c31863-9849111-images-thumbs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3124200"/>
            <a:ext cx="3886198" cy="25908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191000" y="533400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err="1" smtClean="0"/>
              <a:t>Паперкрафт</a:t>
            </a:r>
            <a:r>
              <a:rPr lang="ru-RU" sz="2800" dirty="0" smtClean="0"/>
              <a:t> - это бумажное моделирование</a:t>
            </a:r>
            <a:endParaRPr lang="ru-RU" sz="2800" dirty="0"/>
          </a:p>
        </p:txBody>
      </p:sp>
      <p:pic>
        <p:nvPicPr>
          <p:cNvPr id="1026" name="Picture 2" descr="Мастер-класс &quot;Паперкрафт&quot; 2023, Юргинский район - дата и место проведения, прогр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562600" y="0"/>
            <a:ext cx="4572000" cy="3038476"/>
          </a:xfrm>
          <a:prstGeom prst="rect">
            <a:avLst/>
          </a:prstGeom>
          <a:noFill/>
        </p:spPr>
      </p:pic>
      <p:pic>
        <p:nvPicPr>
          <p:cNvPr id="8" name="Picture 2" descr="Мастер-класс &quot;Паперкрафт&quot; 2023, Юргинский район - дата и место проведения, прогр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0600" y="2057400"/>
            <a:ext cx="3810000" cy="2532063"/>
          </a:xfrm>
          <a:prstGeom prst="rect">
            <a:avLst/>
          </a:prstGeom>
          <a:noFill/>
        </p:spPr>
      </p:pic>
      <p:pic>
        <p:nvPicPr>
          <p:cNvPr id="9" name="Picture 2" descr="Мастер-класс &quot;Паперкрафт&quot; 2023, Юргинский район - дата и место проведения, прогр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105400" y="685800"/>
            <a:ext cx="4572000" cy="30384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457200"/>
            <a:ext cx="8686800" cy="841248"/>
          </a:xfrm>
        </p:spPr>
        <p:txBody>
          <a:bodyPr/>
          <a:lstStyle/>
          <a:p>
            <a:r>
              <a:rPr lang="ru-RU" dirty="0" smtClean="0"/>
              <a:t>Объёмные поделки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-5029200" y="1600200"/>
            <a:ext cx="4191000" cy="47244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-6019800" y="1371600"/>
            <a:ext cx="4343400" cy="4724400"/>
          </a:xfrm>
        </p:spPr>
        <p:txBody>
          <a:bodyPr/>
          <a:lstStyle/>
          <a:p>
            <a:endParaRPr lang="ru-RU"/>
          </a:p>
        </p:txBody>
      </p:sp>
      <p:pic>
        <p:nvPicPr>
          <p:cNvPr id="20482" name="Picture 2" descr="https://avatars.mds.yandex.net/i?id=22cf60900e5b6cc27262e8aa2ed95092a2e7e959-4922198-images-thumbs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399" y="3962400"/>
            <a:ext cx="4063998" cy="2286000"/>
          </a:xfrm>
          <a:prstGeom prst="rect">
            <a:avLst/>
          </a:prstGeom>
          <a:noFill/>
        </p:spPr>
      </p:pic>
      <p:pic>
        <p:nvPicPr>
          <p:cNvPr id="20484" name="Picture 4" descr="https://avatars.mds.yandex.net/i?id=c3f8e18e39c11c7a572e05e3971378e99725ab8b-5268966-images-thumbs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524000"/>
            <a:ext cx="3928532" cy="2209800"/>
          </a:xfrm>
          <a:prstGeom prst="rect">
            <a:avLst/>
          </a:prstGeom>
          <a:noFill/>
        </p:spPr>
      </p:pic>
      <p:pic>
        <p:nvPicPr>
          <p:cNvPr id="20486" name="Picture 6" descr="https://avatars.mds.yandex.net/i?id=2b364b313e2e83cc9e5b5ed99d49f1d494cce5cd-10875045-images-thumbs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371600"/>
            <a:ext cx="4063998" cy="2286000"/>
          </a:xfrm>
          <a:prstGeom prst="rect">
            <a:avLst/>
          </a:prstGeom>
          <a:noFill/>
        </p:spPr>
      </p:pic>
      <p:pic>
        <p:nvPicPr>
          <p:cNvPr id="20488" name="Picture 8" descr="https://avatars.mds.yandex.net/i?id=edc897b0159fbbdb8456ac24071c888c382214e6-8360281-images-thumbs&amp;n=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114800"/>
            <a:ext cx="4063997" cy="2285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Список использованных ресурсов: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Dzen.ru&gt;a/ZL9d0DvGVxxRfU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err="1" smtClean="0"/>
              <a:t>tratatuk,.ru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838200"/>
            <a:ext cx="8686800" cy="464820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104</TotalTime>
  <Words>100</Words>
  <Application>Microsoft Office PowerPoint</Application>
  <PresentationFormat>Экран (4:3)</PresentationFormat>
  <Paragraphs>22</Paragraphs>
  <Slides>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Трек</vt:lpstr>
      <vt:lpstr>ГАУСО СО «КЦСОН города Каменска-Уральского» Школа пожилого возраста по направлению «Творческая и прикладная деятельность» Тема: Объёмные поделки из бумаги Руководитель: Специалист по социальной работе Бердникова С.А.  </vt:lpstr>
      <vt:lpstr>Что такое объёмные поделки </vt:lpstr>
      <vt:lpstr>ИСтория</vt:lpstr>
      <vt:lpstr>Материалы</vt:lpstr>
      <vt:lpstr>Виды объёмных поделок</vt:lpstr>
      <vt:lpstr>Объёмные поделки</vt:lpstr>
      <vt:lpstr>Список использованных ресурсов: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Объёмные поделки из бумаги </dc:title>
  <dc:creator>Veteran-user</dc:creator>
  <cp:lastModifiedBy>Veteran-user</cp:lastModifiedBy>
  <cp:revision>13</cp:revision>
  <dcterms:created xsi:type="dcterms:W3CDTF">2024-12-21T14:18:51Z</dcterms:created>
  <dcterms:modified xsi:type="dcterms:W3CDTF">2025-01-30T08:53:44Z</dcterms:modified>
</cp:coreProperties>
</file>