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6837B8F-E06F-4B45-A0D8-1FBCD046C650}">
          <p14:sldIdLst>
            <p14:sldId id="256"/>
            <p14:sldId id="261"/>
            <p14:sldId id="257"/>
            <p14:sldId id="258"/>
            <p14:sldId id="259"/>
            <p14:sldId id="260"/>
            <p14:sldId id="264"/>
          </p14:sldIdLst>
        </p14:section>
        <p14:section name="Раздел без заголовка" id="{51B7BD50-33F6-4A85-A938-454814986C07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F121316-C8CF-40FC-AE28-9B9AA78FCF33}" type="datetimeFigureOut">
              <a:rPr lang="ru-RU" smtClean="0"/>
              <a:t>15.08.2017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882A9EB-AC4C-468F-8CAE-2AB90250DEF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844824"/>
            <a:ext cx="6462464" cy="3173738"/>
          </a:xfrm>
        </p:spPr>
        <p:txBody>
          <a:bodyPr>
            <a:noAutofit/>
          </a:bodyPr>
          <a:lstStyle/>
          <a:p>
            <a:r>
              <a:rPr lang="ru-RU" sz="3200" dirty="0" smtClean="0"/>
              <a:t>Доступность здания Реабилитационного центра для детей и подростков с ограниченными возможностями г. Каменска-Уральского</a:t>
            </a:r>
            <a:endParaRPr lang="ru-RU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580926"/>
          </a:xfrm>
        </p:spPr>
        <p:txBody>
          <a:bodyPr/>
          <a:lstStyle/>
          <a:p>
            <a:r>
              <a:rPr lang="ru-RU" sz="3200" b="1" dirty="0" smtClean="0"/>
              <a:t>Лестница при входе</a:t>
            </a:r>
            <a:endParaRPr lang="ru-RU" dirty="0"/>
          </a:p>
        </p:txBody>
      </p:sp>
      <p:pic>
        <p:nvPicPr>
          <p:cNvPr id="4" name="Содержимое 3" descr="IMG_2156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196752"/>
            <a:ext cx="2928000" cy="4392000"/>
          </a:xfrm>
          <a:ln w="38100">
            <a:solidFill>
              <a:schemeClr val="accent5"/>
            </a:solidFill>
          </a:ln>
        </p:spPr>
      </p:pic>
      <p:pic>
        <p:nvPicPr>
          <p:cNvPr id="5" name="Рисунок 4" descr="IMG_215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3707904" y="692696"/>
            <a:ext cx="4212000" cy="3171326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6" name="Рисунок 5" descr="IMG_2151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3707904" y="4005064"/>
            <a:ext cx="4354419" cy="2664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Лестницы в здании</a:t>
            </a:r>
            <a:endParaRPr lang="ru-RU" b="1" dirty="0"/>
          </a:p>
        </p:txBody>
      </p:sp>
      <p:pic>
        <p:nvPicPr>
          <p:cNvPr id="6" name="Содержимое 5" descr="IMG_213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755576" y="1052736"/>
            <a:ext cx="3249083" cy="4873625"/>
          </a:xfrm>
          <a:ln w="57150">
            <a:solidFill>
              <a:schemeClr val="accent5"/>
            </a:solidFill>
          </a:ln>
        </p:spPr>
      </p:pic>
      <p:pic>
        <p:nvPicPr>
          <p:cNvPr id="7" name="Рисунок 6" descr="IMG_214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1628800"/>
            <a:ext cx="3249600" cy="48744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427984" y="943609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accent2"/>
                </a:solidFill>
              </a:rPr>
              <a:t>Противоскользящая лента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accent2"/>
                </a:solidFill>
              </a:rPr>
              <a:t>Перила</a:t>
            </a: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724942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Пандусы</a:t>
            </a:r>
          </a:p>
        </p:txBody>
      </p:sp>
      <p:pic>
        <p:nvPicPr>
          <p:cNvPr id="4" name="Содержимое 3" descr="IMG_2137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436096" y="332656"/>
            <a:ext cx="3240000" cy="4860000"/>
          </a:xfrm>
          <a:ln w="38100">
            <a:solidFill>
              <a:schemeClr val="accent5"/>
            </a:solidFill>
          </a:ln>
        </p:spPr>
      </p:pic>
      <p:pic>
        <p:nvPicPr>
          <p:cNvPr id="5" name="Рисунок 4" descr="IMG_213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1520" y="2204864"/>
            <a:ext cx="5022000" cy="3348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648072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Санитарно-бытовое помещение</a:t>
            </a:r>
          </a:p>
        </p:txBody>
      </p:sp>
      <p:pic>
        <p:nvPicPr>
          <p:cNvPr id="5" name="Рисунок 4" descr="IMG_213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1520" y="764704"/>
            <a:ext cx="2448000" cy="3672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7" name="Рисунок 6" descr="IMG_213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411760" y="2996952"/>
            <a:ext cx="2496000" cy="3744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4" name="Содержимое 3" descr="IMG_2133.JPG"/>
          <p:cNvPicPr>
            <a:picLocks noGrp="1" noChangeAspect="1"/>
          </p:cNvPicPr>
          <p:nvPr>
            <p:ph sz="quarter" idx="1"/>
          </p:nvPr>
        </p:nvPicPr>
        <p:blipFill>
          <a:blip r:embed="rId4" cstate="email"/>
          <a:stretch>
            <a:fillRect/>
          </a:stretch>
        </p:blipFill>
        <p:spPr>
          <a:xfrm>
            <a:off x="4572000" y="836712"/>
            <a:ext cx="4158000" cy="2772000"/>
          </a:xfrm>
          <a:ln w="38100"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Информационная бегущая строка</a:t>
            </a:r>
          </a:p>
        </p:txBody>
      </p:sp>
      <p:pic>
        <p:nvPicPr>
          <p:cNvPr id="4" name="Содержимое 3" descr="IMG_2146.JPG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email"/>
          <a:srcRect l="10116" t="1063" r="6627" b="25168"/>
          <a:stretch/>
        </p:blipFill>
        <p:spPr>
          <a:xfrm>
            <a:off x="1156111" y="1556792"/>
            <a:ext cx="4239490" cy="1922239"/>
          </a:xfrm>
          <a:ln w="38100">
            <a:solidFill>
              <a:schemeClr val="accent5"/>
            </a:solidFill>
          </a:ln>
        </p:spPr>
      </p:pic>
      <p:pic>
        <p:nvPicPr>
          <p:cNvPr id="5" name="Рисунок 4" descr="IMG_2149.JPG"/>
          <p:cNvPicPr>
            <a:picLocks noChangeAspect="1"/>
          </p:cNvPicPr>
          <p:nvPr/>
        </p:nvPicPr>
        <p:blipFill rotWithShape="1">
          <a:blip r:embed="rId3" cstate="email"/>
          <a:srcRect t="2273" r="2010" b="22589"/>
          <a:stretch/>
        </p:blipFill>
        <p:spPr>
          <a:xfrm>
            <a:off x="3275856" y="4005064"/>
            <a:ext cx="4656476" cy="2380372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Информационный киоск</a:t>
            </a:r>
            <a:endParaRPr lang="ru-RU" b="1" dirty="0"/>
          </a:p>
        </p:txBody>
      </p:sp>
      <p:pic>
        <p:nvPicPr>
          <p:cNvPr id="1026" name="Picture 2" descr="C:\Users\work\Desktop\ДОСТУПНАЯ СРЕДА\Для И.А\IMG_214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458" y="1600200"/>
            <a:ext cx="3249083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31</Words>
  <Application>Microsoft Office PowerPoint</Application>
  <PresentationFormat>Экран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Доступность здания Реабилитационного центра для детей и подростков с ограниченными возможностями г. Каменска-Уральского</vt:lpstr>
      <vt:lpstr>Лестница при входе</vt:lpstr>
      <vt:lpstr>Лестницы в здании</vt:lpstr>
      <vt:lpstr>Пандусы</vt:lpstr>
      <vt:lpstr>Санитарно-бытовое помещение</vt:lpstr>
      <vt:lpstr>Информационная бегущая строка</vt:lpstr>
      <vt:lpstr>Информационный киоск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Доступность здания Реабилитационного центра для детей и подростков с ограниченными возможностями г. Каменска-Уральского</dc:title>
  <dc:creator>Kirillova_EK</dc:creator>
  <cp:lastModifiedBy>work</cp:lastModifiedBy>
  <cp:revision>6</cp:revision>
  <dcterms:created xsi:type="dcterms:W3CDTF">2017-08-10T06:56:09Z</dcterms:created>
  <dcterms:modified xsi:type="dcterms:W3CDTF">2017-08-15T04:48:12Z</dcterms:modified>
</cp:coreProperties>
</file>