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3"/>
  </p:notesMasterIdLst>
  <p:sldIdLst>
    <p:sldId id="256" r:id="rId2"/>
    <p:sldId id="285" r:id="rId3"/>
    <p:sldId id="286" r:id="rId4"/>
    <p:sldId id="287" r:id="rId5"/>
    <p:sldId id="288" r:id="rId6"/>
    <p:sldId id="289" r:id="rId7"/>
    <p:sldId id="290" r:id="rId8"/>
    <p:sldId id="291" r:id="rId9"/>
    <p:sldId id="292" r:id="rId10"/>
    <p:sldId id="263" r:id="rId11"/>
    <p:sldId id="280" r:id="rId1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1" autoAdjust="0"/>
    <p:restoredTop sz="94265" autoAdjust="0"/>
  </p:normalViewPr>
  <p:slideViewPr>
    <p:cSldViewPr>
      <p:cViewPr varScale="1">
        <p:scale>
          <a:sx n="66" d="100"/>
          <a:sy n="66" d="100"/>
        </p:scale>
        <p:origin x="1280" y="4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69" d="100"/>
          <a:sy n="69" d="100"/>
        </p:scale>
        <p:origin x="-3270" y="-10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590CD72-FFFE-45C1-9B1F-BD605CB1ED6E}" type="datetimeFigureOut">
              <a:rPr lang="ru-RU" smtClean="0"/>
              <a:pPr/>
              <a:t>29.01.2025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386C033-739E-4594-963E-739EF35E2B6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4438025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386C033-739E-4594-963E-739EF35E2B63}" type="slidenum">
              <a:rPr lang="ru-RU" smtClean="0"/>
              <a:pPr/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8119880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29.01.2025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29.01.2025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29.01.2025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29.01.2025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29.01.2025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29.01.2025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29.01.2025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29.01.2025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29.01.2025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29.01.2025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29.01.2025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29.01.2025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620688"/>
            <a:ext cx="7772400" cy="1224136"/>
          </a:xfrm>
        </p:spPr>
        <p:txBody>
          <a:bodyPr>
            <a:normAutofit/>
          </a:bodyPr>
          <a:lstStyle/>
          <a:p>
            <a:r>
              <a:rPr lang="ru-RU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ГАУ</a:t>
            </a:r>
            <a:r>
              <a:rPr lang="ru-RU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СО СО</a:t>
            </a:r>
            <a:r>
              <a:rPr lang="ru-RU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«КЦСОН города Каменска-Уральского»</a:t>
            </a:r>
            <a:endParaRPr lang="ru-RU" sz="28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105892"/>
            <a:ext cx="6400800" cy="2923310"/>
          </a:xfrm>
        </p:spPr>
        <p:txBody>
          <a:bodyPr>
            <a:noAutofit/>
          </a:bodyPr>
          <a:lstStyle/>
          <a:p>
            <a:r>
              <a:rPr lang="ru-RU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Школа пожилого возраста </a:t>
            </a:r>
          </a:p>
          <a:p>
            <a:r>
              <a:rPr lang="ru-RU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 направлению «Декоративно прикладное творчество»</a:t>
            </a:r>
          </a:p>
          <a:p>
            <a:r>
              <a:rPr lang="ru-RU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на тему </a:t>
            </a:r>
            <a:r>
              <a:rPr lang="ru-RU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кукла «</a:t>
            </a:r>
            <a:r>
              <a:rPr lang="ru-RU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Русская баба»</a:t>
            </a:r>
          </a:p>
          <a:p>
            <a:r>
              <a:rPr lang="ru-RU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Специалист по социальной работе:</a:t>
            </a:r>
          </a:p>
          <a:p>
            <a:r>
              <a:rPr lang="ru-RU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Погадаева</a:t>
            </a:r>
            <a:r>
              <a:rPr lang="ru-RU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Татьяна Николаевна.</a:t>
            </a:r>
            <a:endParaRPr lang="ru-RU" sz="28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5608673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89" name="Rectangle 1"/>
          <p:cNvSpPr>
            <a:spLocks noChangeArrowheads="1"/>
          </p:cNvSpPr>
          <p:nvPr/>
        </p:nvSpPr>
        <p:spPr bwMode="auto">
          <a:xfrm>
            <a:off x="683568" y="2462645"/>
            <a:ext cx="7344816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cs typeface="Arial" pitchFamily="34" charset="0"/>
              </a:rPr>
              <a:t/>
            </a:r>
            <a:b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cs typeface="Arial" pitchFamily="34" charset="0"/>
              </a:rPr>
            </a:b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cs typeface="Arial" pitchFamily="34" charset="0"/>
              </a:rPr>
              <a:t/>
            </a:r>
            <a:b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cs typeface="Arial" pitchFamily="34" charset="0"/>
              </a:rPr>
            </a:b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cs typeface="Arial" pitchFamily="34" charset="0"/>
              </a:rPr>
              <a:t>  </a:t>
            </a: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cs typeface="Arial" pitchFamily="34" charset="0"/>
              </a:rPr>
              <a:t>Приятного творчества!</a:t>
            </a: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cs typeface="Arial" pitchFamily="34" charset="0"/>
              </a:rPr>
              <a:t>   </a:t>
            </a:r>
          </a:p>
        </p:txBody>
      </p:sp>
      <p:pic>
        <p:nvPicPr>
          <p:cNvPr id="37890" name="Picture 2" descr="🎵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5575" y="-206375"/>
            <a:ext cx="152400" cy="152400"/>
          </a:xfrm>
          <a:prstGeom prst="rect">
            <a:avLst/>
          </a:prstGeom>
          <a:noFill/>
        </p:spPr>
      </p:pic>
      <p:pic>
        <p:nvPicPr>
          <p:cNvPr id="37891" name="Picture 3" descr="💖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5575" y="342900"/>
            <a:ext cx="152400" cy="152400"/>
          </a:xfrm>
          <a:prstGeom prst="rect">
            <a:avLst/>
          </a:prstGeom>
          <a:noFill/>
        </p:spPr>
      </p:pic>
      <p:pic>
        <p:nvPicPr>
          <p:cNvPr id="37892" name="Picture 4" descr="💖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63675" y="342900"/>
            <a:ext cx="152400" cy="1524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>
                <a:solidFill>
                  <a:schemeClr val="tx1"/>
                </a:solidFill>
              </a:rPr>
              <a:t>1. Сформировать узловую голову из квадрата светлой ткани. Мы использовали суровую бязь (назовём - ткань основы). Свернуть квадрат по диагонали, вложить плотный комок ваты. Завязать. Должна быть плотная голова.</a:t>
            </a:r>
          </a:p>
          <a:p>
            <a:r>
              <a:rPr lang="ru-RU" dirty="0" smtClean="0">
                <a:solidFill>
                  <a:schemeClr val="tx1"/>
                </a:solidFill>
              </a:rPr>
              <a:t>2. Туловище - тугая скатка из ткани или набивной мешочек (на выбор).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chemeClr val="tx1"/>
                </a:solidFill>
              </a:rPr>
              <a:t>Схема :</a:t>
            </a:r>
            <a:endParaRPr lang="ru-RU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🔴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5575" y="-212725"/>
            <a:ext cx="152400" cy="152400"/>
          </a:xfrm>
          <a:prstGeom prst="rect">
            <a:avLst/>
          </a:prstGeom>
          <a:noFill/>
        </p:spPr>
      </p:pic>
      <p:sp>
        <p:nvSpPr>
          <p:cNvPr id="1027" name="Rectangle 3"/>
          <p:cNvSpPr>
            <a:spLocks noChangeArrowheads="1"/>
          </p:cNvSpPr>
          <p:nvPr/>
        </p:nvSpPr>
        <p:spPr bwMode="auto">
          <a:xfrm>
            <a:off x="755576" y="1965411"/>
            <a:ext cx="7272808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 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cs typeface="Times New Roman" pitchFamily="18" charset="0"/>
              </a:rPr>
              <a:t> Концы от узловой головы натянуть на скатку, крепко примотать к тулову. Сформировать шею. Обернуть тулово тканью основы. Вы сами решаете какая она будет: толстенькая или стройная.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cs typeface="Times New Roman" pitchFamily="18" charset="0"/>
              </a:rPr>
              <a:t>3. Ноги скрутить из ткани основы. Стремимся сделать трубочку. Пришить к тулову.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pic>
        <p:nvPicPr>
          <p:cNvPr id="1028" name="Picture 4" descr="🔴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5575" y="-212725"/>
            <a:ext cx="152400" cy="1524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Rectangle 1"/>
          <p:cNvSpPr>
            <a:spLocks noChangeArrowheads="1"/>
          </p:cNvSpPr>
          <p:nvPr/>
        </p:nvSpPr>
        <p:spPr bwMode="auto">
          <a:xfrm>
            <a:off x="467544" y="2009970"/>
            <a:ext cx="7416824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cs typeface="Times New Roman" pitchFamily="18" charset="0"/>
              </a:rPr>
              <a:t>4. Скрутить ручки - скатки. Руки не должны быть длинные, тем более ниже колена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 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cs typeface="Times New Roman" pitchFamily="18" charset="0"/>
              </a:rPr>
              <a:t>. Пришить к линии плеча.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cs typeface="Times New Roman" pitchFamily="18" charset="0"/>
              </a:rPr>
              <a:t>5. Нижняя рубаха из тонкой ткани. Высота и ширина зависит от вашего желания.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cs typeface="Times New Roman" pitchFamily="18" charset="0"/>
              </a:rPr>
              <a:t>6. Платье из ткани прямоугольника.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pic>
        <p:nvPicPr>
          <p:cNvPr id="27650" name="Picture 2" descr="😂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3800" y="-228600"/>
            <a:ext cx="152400" cy="1524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Rectangle 1"/>
          <p:cNvSpPr>
            <a:spLocks noChangeArrowheads="1"/>
          </p:cNvSpPr>
          <p:nvPr/>
        </p:nvSpPr>
        <p:spPr bwMode="auto">
          <a:xfrm>
            <a:off x="467544" y="1789155"/>
            <a:ext cx="7704856" cy="3046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cs typeface="Times New Roman" pitchFamily="18" charset="0"/>
              </a:rPr>
              <a:t>Полуобхват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cs typeface="Times New Roman" pitchFamily="18" charset="0"/>
              </a:rPr>
              <a:t> изделия в готовом виде 14 см.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cs typeface="Times New Roman" pitchFamily="18" charset="0"/>
              </a:rPr>
              <a:t>Подбой низа - для красоты - из красной ткани 3 см в готовом виде.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 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cs typeface="Times New Roman" pitchFamily="18" charset="0"/>
              </a:rPr>
              <a:t> Вся одежда сшита из прямоугольников: рукава, платье, нижняя рубаха и тулуп. Передние концы тулупа закруглены.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cs typeface="Times New Roman" pitchFamily="18" charset="0"/>
              </a:rPr>
              <a:t>Валенки свалены из красной шерсти.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cs typeface="Times New Roman" pitchFamily="18" charset="0"/>
              </a:rPr>
              <a:t>Платок - это квадрат, сложить по диагонали.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pic>
        <p:nvPicPr>
          <p:cNvPr id="28674" name="Picture 2" descr="✍️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5575" y="-136525"/>
            <a:ext cx="152400" cy="1524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403648" y="2828836"/>
            <a:ext cx="633670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Лицо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вишито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простыми швейными нитками.</a:t>
            </a:r>
            <a:br>
              <a:rPr lang="ru-RU" sz="2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Вышивать лицо или оставить безликую?</a:t>
            </a:r>
            <a:br>
              <a:rPr lang="ru-RU" sz="2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Тут как дело пойдёт и как вам захочется.    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Высота куклы 20 см.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https://sun3-22.userapi.com/impg/83u-__zSliLcjjPclbYAAznjvcJBDh58JLh1Vg/kWvyQKcokYg.jpg?size=810x1080&amp;quality=95&amp;sign=ccdd5fd801c5e9084f48618dd19752cc&amp;type=album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75655" y="1268760"/>
            <a:ext cx="5544617" cy="496855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https://sun9-24.userapi.com/impg/GfpYkCyB5hVPIALU9eeC_z-vWrKbeux9Ysh0Pg/JQRtOFB322k.jpg?size=810x1080&amp;quality=95&amp;sign=322d75800fbe917bd56e6ab0d594c3d0&amp;type=album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63687" y="1268760"/>
            <a:ext cx="5544617" cy="496855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Источники используемой литературы: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https://vk.com/wall-79098431_63340</a:t>
            </a:r>
            <a:endParaRPr lang="ru-RU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0554906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483768" y="2564904"/>
            <a:ext cx="4392487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5400" b="1" dirty="0" smtClean="0">
                <a:latin typeface="Times New Roman" pitchFamily="18" charset="0"/>
                <a:cs typeface="Times New Roman" pitchFamily="18" charset="0"/>
              </a:rPr>
              <a:t>Спасибо за внимание!</a:t>
            </a:r>
            <a:endParaRPr lang="ru-RU" sz="54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Волна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Волна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олна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327</TotalTime>
  <Words>210</Words>
  <Application>Microsoft Office PowerPoint</Application>
  <PresentationFormat>Экран (4:3)</PresentationFormat>
  <Paragraphs>25</Paragraphs>
  <Slides>11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7" baseType="lpstr">
      <vt:lpstr>Arial</vt:lpstr>
      <vt:lpstr>Calibri</vt:lpstr>
      <vt:lpstr>Candara</vt:lpstr>
      <vt:lpstr>Symbol</vt:lpstr>
      <vt:lpstr>Times New Roman</vt:lpstr>
      <vt:lpstr>Волна</vt:lpstr>
      <vt:lpstr>ГАУСО СО «КЦСОН города Каменска-Уральского»</vt:lpstr>
      <vt:lpstr>Презентация PowerPoint</vt:lpstr>
      <vt:lpstr>Схема :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Источники используемой литературы: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ГАУ «КЦСОН города Каменска-Уральского»</dc:title>
  <dc:creator>R</dc:creator>
  <cp:lastModifiedBy>Максунова Елена Васильевна</cp:lastModifiedBy>
  <cp:revision>42</cp:revision>
  <dcterms:created xsi:type="dcterms:W3CDTF">2023-10-07T13:54:31Z</dcterms:created>
  <dcterms:modified xsi:type="dcterms:W3CDTF">2025-01-29T08:32:32Z</dcterms:modified>
</cp:coreProperties>
</file>