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9"/>
  </p:notesMasterIdLst>
  <p:sldIdLst>
    <p:sldId id="256" r:id="rId2"/>
    <p:sldId id="270" r:id="rId3"/>
    <p:sldId id="274" r:id="rId4"/>
    <p:sldId id="272" r:id="rId5"/>
    <p:sldId id="271" r:id="rId6"/>
    <p:sldId id="275" r:id="rId7"/>
    <p:sldId id="26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1" autoAdjust="0"/>
    <p:restoredTop sz="94540" autoAdjust="0"/>
  </p:normalViewPr>
  <p:slideViewPr>
    <p:cSldViewPr>
      <p:cViewPr varScale="1">
        <p:scale>
          <a:sx n="70" d="100"/>
          <a:sy n="70" d="100"/>
        </p:scale>
        <p:origin x="119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A0078-77A0-40E7-B6F9-808EE7985CF1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72E55D-ADB4-427A-B661-46A2490B76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805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6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5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6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2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1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5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1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5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5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3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9"/>
            <a:ext cx="34817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rgnkc.ru/o-tsentre/novosti/psikholog-rasskazal-kak-borotsya-so-stressom-v-pozhilom-vozraste-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1573" y="188640"/>
            <a:ext cx="8064896" cy="1240048"/>
          </a:xfrm>
          <a:noFill/>
        </p:spPr>
        <p:txBody>
          <a:bodyPr>
            <a:normAutofit/>
          </a:bodyPr>
          <a:lstStyle/>
          <a:p>
            <a:pPr algn="ctr"/>
            <a:r>
              <a:rPr lang="ru-RU" i="1" dirty="0">
                <a:solidFill>
                  <a:srgbClr val="FF0000"/>
                </a:solidFill>
              </a:rPr>
              <a:t>Убираем из жизни стресс и нарушение сна.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5265204"/>
            <a:ext cx="6400800" cy="1512168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Школа 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пожилого возраста</a:t>
            </a:r>
          </a:p>
          <a:p>
            <a:pPr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Направление “«Обучение навыкам ухода»</a:t>
            </a:r>
          </a:p>
          <a:p>
            <a:pPr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algn="ctr"/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</a:p>
          <a:p>
            <a:r>
              <a:rPr lang="ru-RU" sz="1600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32856"/>
            <a:ext cx="4248472" cy="2737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05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708920"/>
            <a:ext cx="8777975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Причины стресса у пожилых людей: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отсутствие близких людей или социальных связей;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потеря работы или выход на пенсию;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ссоры с близкими или друзьями,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потеря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родственников;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ухудшение физического здоровья,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диагностирование</a:t>
            </a:r>
          </a:p>
          <a:p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заболеваний или обострение имеющихся;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обилие негативной информации;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ощущение собственной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бесполезности; </a:t>
            </a:r>
          </a:p>
          <a:p>
            <a:pPr lvl="0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раздраженность, подавленность;</a:t>
            </a:r>
          </a:p>
          <a:p>
            <a:pPr lvl="0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бессонница или плохой, беспокойный сон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дрожание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конечностей, слезливость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тоска,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пессимизм;</a:t>
            </a:r>
          </a:p>
          <a:p>
            <a:pPr lvl="0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отсутствие интереса к окружающим людям и событиям;</a:t>
            </a:r>
          </a:p>
          <a:p>
            <a:pPr lvl="0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снижение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концентрации внимания, забывчивость и заторможенность;</a:t>
            </a:r>
          </a:p>
          <a:p>
            <a:pPr lvl="0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снижение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аппетита или, наоборот, чрезмерный аппетит;</a:t>
            </a:r>
          </a:p>
          <a:p>
            <a:pPr lvl="0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нервные тики или появление несвойственных человеку привычек, например, </a:t>
            </a:r>
            <a:r>
              <a:rPr lang="ru-RU" sz="1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покусывание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губ;</a:t>
            </a:r>
          </a:p>
          <a:p>
            <a:pPr lvl="0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учащенное сердцебиение, потливость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слабость, головные боли, усталость, хроническое нежелание что-либо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делать или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двигаться;</a:t>
            </a:r>
          </a:p>
          <a:p>
            <a:pPr lvl="0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отсутствие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заботы о своей внешности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чувство стыда, разочарование.</a:t>
            </a:r>
          </a:p>
          <a:p>
            <a:pPr lvl="0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тревога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беспокойство, частые перепады настроения, враждебность, равнодушие;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7787"/>
            <a:ext cx="864096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Стресс </a:t>
            </a: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той или иной форме и степени проявления сопровождает нас всю жизнь и каждый день.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Без него невозможно представить даже обычную бытовую жизнь современного человека, относиться к этому психологическому явлению категорически отрицательно просто неправильно. Пожилые люди в силу неустойчивости эмоциональной и психологической попадают в группу риска, наиболее подверженных стрессу людей. Давайте разберемся подробнее в понятии и причинах, почему оно может быть опасно для людей в преклонном возрасте.</a:t>
            </a:r>
          </a:p>
          <a:p>
            <a:r>
              <a:rPr lang="ru-RU" sz="14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Суть </a:t>
            </a: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процесса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Стресс – это, прежде всего, естественная реакция здорового организма на его психические и физические затраты. Психологи утверждают, что правильно отработанный, «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отреагированный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стресс приносит пользу организму. В зависимости от степени потрясения он может быть мягким или сильным. Например, если бабушка забыла дома зонт и попала под дождь – это вызовет лишь легкую досаду, а вот смерть супруга или ссора 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детьми – это уже сильный и опасный стресс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2564904"/>
            <a:ext cx="4025447" cy="3051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922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898" y="260648"/>
            <a:ext cx="885698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Как пожилым </a:t>
            </a: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людям эффективно справиться со стрессом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Измените свой рацион питания. Включите в него продукты, </a:t>
            </a:r>
            <a:endParaRPr lang="ru-RU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которые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богаты калием и магнием, витаминами группы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</a:p>
          <a:p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(овсяная и гречневая крупа, орехи, сухофрукты, бобовые).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Уделяйте время физической активности. Физические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нагрузки</a:t>
            </a:r>
          </a:p>
          <a:p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укрепляют сердце и сосуды, улучшают обмен веществ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</a:t>
            </a:r>
          </a:p>
          <a:p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поднимают настроение. </a:t>
            </a:r>
            <a:endParaRPr lang="ru-RU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Выбирайте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посильную для себя физическую активность, </a:t>
            </a:r>
            <a:endParaRPr lang="ru-RU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например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прогулки на свежем воздухе, работа на огороде.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Общайтесь с позитивно настроенными людьми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Всегда помните о том, что общение с другими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людьми</a:t>
            </a:r>
          </a:p>
          <a:p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является важным фактором преодоления стрессовых ситуаций.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возможности, старайтесь избегать негативных ситуаций, </a:t>
            </a:r>
            <a:endParaRPr lang="ru-RU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которые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могут привести к эмоциональному истощению.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Учитесь отвлекаться от обыденных дел. Освойте новое хобби </a:t>
            </a:r>
            <a:endParaRPr lang="ru-RU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вспомните свое старое, которым вы давно не занимались. Хвалите себя за успехи, пусть и небольшие. Положительная оценка своих достижений стимулирует выработку гормона кортизола, который помогает нейтрализовать последствия стресса.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Освойте практики для релаксации и снятия стресса: медитация и дыхательные упражнения, которые позволяют переключиться и отстраниться от стрессовой ситуации.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Будьте социально активными. Поход в театр или на выставку, поездка на природу, концерт классической музыки или ретро танцы в парке – каждому пожилому человеку важно найти занятие, которое обязательно вызовет позитивные эмоции.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Выбирайте источники информации. Старайтесь ограждать себя от негатива, не делитесь сами тревожными новостями.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Выражайте свою любовь и поддержку родственникам, друзьям. Чаще навещайте, созванивайтесь, говорите о своей любви и теплом отношении, эмоционально поддерживайте.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482" y="188640"/>
            <a:ext cx="3900133" cy="334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773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856984" cy="726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Физические последствия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 происходит с нашим организмом? Под влиянием внешнего или внутреннего фактора, вызывающего физическое или умственное напряжение, в нашем организме в увеличенных дозах начинает выделяться адреналин и норадреналин. Эти гормоны провоцируют наш организм следующим образом: угнетают перистальтику ЖКТ, усиливают биение сердца, расширяют кровеносные сосуды в мышцах и сужают сосуды внутренних органов.</a:t>
            </a:r>
          </a:p>
          <a:p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Наш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организм мобилизовался, мышцы находятся в стадии готовности, но…работы, как во времена пещерных людей, все же нет. Какие заболевания провоцирует длительное или частое ощущение сильного стресса:</a:t>
            </a:r>
          </a:p>
          <a:p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Проблемы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аппетитом – отсюда болезни пищеварения, набор массы или резкое похудение.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Затрудненное дыхание, развитие гипертонии и отдышки.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Нарушения сна и частые головные боли, а также хроническая усталость и ощутимая раздражительность.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Опасность длительного пребывания в стрессовом состоянии – уход в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дистресс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неотреагированный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стресс), депрессию и регулярные конфликты. Из-за спрятанных глубоко в себе и непрожитых эмоций и появляются настоящие болезни с психосоматической основой. Например, больное горло может сигнализировать о невысказанном мнении, которое очень важно для заболевшего, а астма говорит о невыплаканных слезах, подавленной печали или истерике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вот эти способы борьбы со стрессом не только бесполезны, но и могут вам навредить: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Курение. Выкуренная сигарета приносит временное облегчение на когнитивном уровне, однако организм испытывает двойной стресс – от никотина повышается артериальное давление и частота сердечных сокращений, мышцы становятся напряженными, мозг получает меньше кислорода.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Употребление алкоголя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..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Алкоголь – сильный депрессант, угнетающий центральную нервную систему. Улучшение настроения после выпитого алкоголя – это иллюзия, которая заканчивается утром похмельем и сильной депрессией. Кроме того, такое «лечение» стресса может привести к серьезной алкогольной зависимости.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Переедание. Как правило, стресс заедается не свежими овощами и зеленью, а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фастфудом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жирными, острыми и сильно солеными блюдами, сладостями. Эти продукты ухудшают состояние сердца и сосудов, могут привести к ожирению и сахарному диабету.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Уход «во все тяжкие». Некоторые ищут спасение от хронического стресса в острых ощущениях.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Игромания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шопоголизм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экстремальные увлечения и виды спорта могут навредить и финансовому, и физическому состоянию человека, в особенности пожилого.</a:t>
            </a:r>
          </a:p>
          <a:p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98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62" y="0"/>
            <a:ext cx="7020048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-15418"/>
            <a:ext cx="4217219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781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46" y="116632"/>
            <a:ext cx="4183586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395332" y="2590015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bg1"/>
                </a:solidFill>
              </a:rPr>
              <a:t>Инсомния</a:t>
            </a:r>
            <a:r>
              <a:rPr lang="ru-RU" sz="1400" dirty="0">
                <a:solidFill>
                  <a:schemeClr val="bg1"/>
                </a:solidFill>
              </a:rPr>
              <a:t> выражается недостаточной или беспокойной продолжительностью сна на протяжении длительного времени. Зачастую, люди не всегда воспринимают ее как серьезные недуг, способный навредить здоровью, поэтому пускают болезнь на самотек.</a:t>
            </a:r>
          </a:p>
          <a:p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1746" y="3789040"/>
            <a:ext cx="875558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Из-за такого халатного отношения заболевание переходит не только в хроническую форму, но и вызывает массу патологий, способствует возникновению неврозов и нарушений психики, поскольку здоровый и полноценный сон является неотъемлемой частью нормального функционирования человека.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393627" y="127802"/>
            <a:ext cx="4572000" cy="24622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Бессоница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или как ещё называют данное расстройство,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инсомния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— одна из самых частых проблем современного общества, которая беспокоит не только пожилых, но и людей молодого возраста. Статистика расстройства сна за последние несколько лет стремительно выросла. Более 30% мужчин и 35% женщин хоть раз в жизни сталкивались с данным недугом, более того — на сегодняшний день с бессонницей сталкиваются так же 25% детей, и более 65% беременных девушек. Итак, как бороться с бессонницей в пожилом возрасте?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2501" y="4395787"/>
            <a:ext cx="875558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Борьба с бессонницей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Многие интересуются, как лечить бессонницу в пожилом возрасте? К счастью, и данный недуг можно побороть, соблюдая несколько правил и рекомендаций:</a:t>
            </a:r>
          </a:p>
          <a:p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Изменить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режим дня в пользу более активного образа жизни.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Ограничить вечерний прием пищи и избегать переедания перед сном.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Ограничить употребление алкоголя и кофеина, особенно во второй половине дня.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Регулярно проветривать спальню в течении дня, и особенно перед сном.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Добавить пешие вечерние прогулки на свежем воздухе.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Постараться уменьшить количество просмотра телевизора в вечернее время.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Сменить обычные подушки и матрац на ортопедические.</a:t>
            </a:r>
          </a:p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Правильно организовывать рабочее время и время для отдыха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84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1708" y="1091109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4221088"/>
            <a:ext cx="86111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</a:t>
            </a:r>
            <a:r>
              <a:rPr lang="en-US" dirty="0"/>
              <a:t>https://profilaktika.tomsk.ru/naseleniyu/stati/gerontologiya/kak-pomoch-pozhilym-lyudyam-effektivno-spravitsya-so-stressom//</a:t>
            </a:r>
            <a:r>
              <a:rPr lang="ru-RU" dirty="0" smtClean="0"/>
              <a:t>/</a:t>
            </a:r>
            <a:endParaRPr lang="ru-RU" dirty="0"/>
          </a:p>
          <a:p>
            <a:r>
              <a:rPr lang="ru-RU" dirty="0" smtClean="0"/>
              <a:t>2.</a:t>
            </a:r>
            <a:r>
              <a:rPr lang="en-US" dirty="0"/>
              <a:t> https://</a:t>
            </a:r>
            <a:r>
              <a:rPr lang="en-US" dirty="0" smtClean="0"/>
              <a:t>pansionatvrazlive.ru/blog/stress-u-pozhilogo-cheloveka-chem-on-opasen-i-kak-predotvratit</a:t>
            </a:r>
            <a:endParaRPr lang="ru-RU" dirty="0" smtClean="0"/>
          </a:p>
          <a:p>
            <a:r>
              <a:rPr lang="ru-RU" dirty="0" smtClean="0"/>
              <a:t>3.</a:t>
            </a:r>
            <a:r>
              <a:rPr lang="en-US" dirty="0"/>
              <a:t> </a:t>
            </a:r>
            <a:r>
              <a:rPr lang="en-US" dirty="0">
                <a:hlinkClick r:id="rId2"/>
              </a:rPr>
              <a:t>https://rgnkc.ru/o-tsentre/novosti/psikholog-rasskazal-kak-borotsya-so-stressom-v-pozhilom-vozraste-</a:t>
            </a:r>
            <a:r>
              <a:rPr lang="en-US" dirty="0" smtClean="0">
                <a:hlinkClick r:id="rId2"/>
              </a:rPr>
              <a:t>/</a:t>
            </a:r>
            <a:endParaRPr lang="ru-RU" dirty="0" smtClean="0"/>
          </a:p>
          <a:p>
            <a:r>
              <a:rPr lang="ru-RU" dirty="0" smtClean="0">
                <a:solidFill>
                  <a:prstClr val="black"/>
                </a:solidFill>
              </a:rPr>
              <a:t>4.</a:t>
            </a:r>
            <a:r>
              <a:rPr lang="en-US" dirty="0">
                <a:solidFill>
                  <a:prstClr val="black"/>
                </a:solidFill>
              </a:rPr>
              <a:t> https://el-klinika.ru/kak-borotsya-s-bessonnicey-v-pozhilom-v/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37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2162</TotalTime>
  <Words>1154</Words>
  <Application>Microsoft Office PowerPoint</Application>
  <PresentationFormat>Экран (4:3)</PresentationFormat>
  <Paragraphs>84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Times New Roman</vt:lpstr>
      <vt:lpstr>Tw Cen MT</vt:lpstr>
      <vt:lpstr>Паркет</vt:lpstr>
      <vt:lpstr>Убираем из жизни стресс и нарушение сна.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Изменения в конституцию</dc:title>
  <cp:lastModifiedBy>Максунова Елена Васильевна</cp:lastModifiedBy>
  <cp:revision>205</cp:revision>
  <dcterms:modified xsi:type="dcterms:W3CDTF">2025-01-29T04:51:03Z</dcterms:modified>
</cp:coreProperties>
</file>