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0"/>
  </p:notesMasterIdLst>
  <p:sldIdLst>
    <p:sldId id="256" r:id="rId2"/>
    <p:sldId id="258" r:id="rId3"/>
    <p:sldId id="265" r:id="rId4"/>
    <p:sldId id="266" r:id="rId5"/>
    <p:sldId id="269" r:id="rId6"/>
    <p:sldId id="267" r:id="rId7"/>
    <p:sldId id="268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i.pinimg.com/736x/93/84/98/938498735617566abd036120b37a5aa7.jpg" TargetMode="External"/><Relationship Id="rId2" Type="http://schemas.openxmlformats.org/officeDocument/2006/relationships/hyperlink" Target="https://i.pinimg.com/736x/10/2b/05/102b05e662d4ae99898ebf1b63cf038a.j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ГАУСО СО </a:t>
            </a:r>
            <a:r>
              <a:rPr lang="ru-RU" sz="2800" dirty="0" smtClean="0"/>
              <a:t>«КЦСОН города </a:t>
            </a:r>
            <a:r>
              <a:rPr lang="ru-RU" sz="2800" dirty="0" smtClean="0"/>
              <a:t>Каменска-      Уральского</a:t>
            </a:r>
            <a:r>
              <a:rPr lang="ru-RU" sz="2800" dirty="0" smtClean="0"/>
              <a:t>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3987404"/>
          </a:xfrm>
        </p:spPr>
        <p:txBody>
          <a:bodyPr>
            <a:normAutofit fontScale="92500" lnSpcReduction="10000"/>
          </a:bodyPr>
          <a:lstStyle/>
          <a:p>
            <a:r>
              <a:rPr lang="ru-RU" sz="3000" dirty="0" smtClean="0"/>
              <a:t>Школа пожилого возраста </a:t>
            </a:r>
          </a:p>
          <a:p>
            <a:r>
              <a:rPr lang="ru-RU" sz="2600" dirty="0" smtClean="0"/>
              <a:t>по направлению </a:t>
            </a:r>
          </a:p>
          <a:p>
            <a:r>
              <a:rPr lang="ru-RU" dirty="0" smtClean="0"/>
              <a:t>«</a:t>
            </a:r>
            <a:r>
              <a:rPr lang="ru-RU" sz="2800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Объемные цветы</a:t>
            </a:r>
            <a:r>
              <a:rPr lang="ru-RU" dirty="0" smtClean="0"/>
              <a:t>»</a:t>
            </a:r>
            <a:endParaRPr lang="ru-RU" dirty="0" smtClean="0"/>
          </a:p>
          <a:p>
            <a:endParaRPr lang="ru-RU" sz="2400" dirty="0" smtClean="0"/>
          </a:p>
          <a:p>
            <a:r>
              <a:rPr lang="ru-RU" sz="2400" dirty="0" smtClean="0"/>
              <a:t>Специалист </a:t>
            </a:r>
            <a:r>
              <a:rPr lang="ru-RU" sz="2400" dirty="0" smtClean="0"/>
              <a:t>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Самигуллина</a:t>
            </a:r>
            <a:r>
              <a:rPr lang="ru-RU" sz="2400" dirty="0" smtClean="0"/>
              <a:t> Светлана </a:t>
            </a:r>
            <a:r>
              <a:rPr lang="ru-RU" sz="2400" dirty="0" err="1" smtClean="0"/>
              <a:t>Кираматовна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640960" cy="5040560"/>
          </a:xfrm>
        </p:spPr>
      </p:pic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6" b="6999"/>
          <a:stretch/>
        </p:blipFill>
        <p:spPr>
          <a:xfrm>
            <a:off x="327745" y="476672"/>
            <a:ext cx="8543925" cy="5550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464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79"/>
            <a:ext cx="8352928" cy="5832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16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235" y="332656"/>
            <a:ext cx="5987530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854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257300"/>
            <a:ext cx="70104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096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https://i.pinimg.com/736x/10/2b/05/102b05e662d4ae99898ebf1b63cf038a.jg</a:t>
            </a:r>
            <a:endParaRPr lang="ru-RU" dirty="0" smtClean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i.pinimg.com/736x/93/84/98/938498735617566abd036120b37a5aa7.jpg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065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4400" i="1" dirty="0" smtClean="0"/>
              <a:t>Спасибо за внимание!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8886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74</TotalTime>
  <Words>48</Words>
  <Application>Microsoft Office PowerPoint</Application>
  <PresentationFormat>Экран (4:3)</PresentationFormat>
  <Paragraphs>12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Углы</vt:lpstr>
      <vt:lpstr>ГАУСО СО «КЦСОН города Каменска-      Уральского»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R</cp:lastModifiedBy>
  <cp:revision>14</cp:revision>
  <dcterms:created xsi:type="dcterms:W3CDTF">2023-10-07T13:54:31Z</dcterms:created>
  <dcterms:modified xsi:type="dcterms:W3CDTF">2025-01-28T09:07:40Z</dcterms:modified>
</cp:coreProperties>
</file>