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73" r:id="rId3"/>
    <p:sldId id="259" r:id="rId4"/>
    <p:sldId id="281" r:id="rId5"/>
    <p:sldId id="282" r:id="rId6"/>
    <p:sldId id="283" r:id="rId7"/>
    <p:sldId id="264" r:id="rId8"/>
    <p:sldId id="277" r:id="rId9"/>
    <p:sldId id="285" r:id="rId10"/>
    <p:sldId id="286" r:id="rId11"/>
    <p:sldId id="266" r:id="rId12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744" y="-24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инцидентов не оглашаются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8915618172054957E-2"/>
                  <c:y val="-1.31375953928817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200" b="1" i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0%</c:formatCode>
                <c:ptCount val="1"/>
                <c:pt idx="0">
                  <c:v>0.8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 статистике ВОЗ в мире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.51912808299077884"/>
                  <c:y val="4.84082718713757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0%</c:formatCode>
                <c:ptCount val="1"/>
                <c:pt idx="0">
                  <c:v>0.1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32051584"/>
        <c:axId val="32053120"/>
        <c:axId val="0"/>
      </c:bar3DChart>
      <c:catAx>
        <c:axId val="32051584"/>
        <c:scaling>
          <c:orientation val="minMax"/>
        </c:scaling>
        <c:delete val="1"/>
        <c:axPos val="l"/>
        <c:majorTickMark val="none"/>
        <c:minorTickMark val="none"/>
        <c:tickLblPos val="nextTo"/>
        <c:crossAx val="32053120"/>
        <c:crosses val="autoZero"/>
        <c:auto val="1"/>
        <c:lblAlgn val="ctr"/>
        <c:lblOffset val="100"/>
        <c:noMultiLvlLbl val="0"/>
      </c:catAx>
      <c:valAx>
        <c:axId val="32053120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32051584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>
              <a:effectLst>
                <a:glow rad="127000">
                  <a:schemeClr val="bg1"/>
                </a:glow>
              </a:effectLst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3A3F18-54AA-462A-98E1-BD5ECD5543D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005C43-0CCF-4D02-A0D0-4594871A709B}">
      <dgm:prSet phldrT="[Текст]" custT="1"/>
      <dgm:spPr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sz="2000" b="1" dirty="0" smtClean="0"/>
            <a:t>оппортунизм</a:t>
          </a:r>
          <a:endParaRPr lang="ru-RU" sz="2000" b="1" dirty="0"/>
        </a:p>
      </dgm:t>
    </dgm:pt>
    <dgm:pt modelId="{4BE63CDD-B1A3-46BA-B11A-A6FD4705A194}" type="parTrans" cxnId="{1344336A-CED1-44BD-BC27-499A22A3DB73}">
      <dgm:prSet/>
      <dgm:spPr/>
      <dgm:t>
        <a:bodyPr/>
        <a:lstStyle/>
        <a:p>
          <a:endParaRPr lang="ru-RU"/>
        </a:p>
      </dgm:t>
    </dgm:pt>
    <dgm:pt modelId="{E7FAF7F6-7689-4B2F-B2FB-D46E5D804BE9}" type="sibTrans" cxnId="{1344336A-CED1-44BD-BC27-499A22A3DB73}">
      <dgm:prSet/>
      <dgm:spPr/>
      <dgm:t>
        <a:bodyPr/>
        <a:lstStyle/>
        <a:p>
          <a:endParaRPr lang="ru-RU"/>
        </a:p>
      </dgm:t>
    </dgm:pt>
    <dgm:pt modelId="{FC21DCA8-CC54-45FF-BE5B-81CA1F4FE0AF}">
      <dgm:prSet phldrT="[Текст]" custT="1"/>
      <dgm:spPr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sz="2000" b="1" dirty="0" smtClean="0"/>
            <a:t>срыв</a:t>
          </a:r>
          <a:endParaRPr lang="ru-RU" sz="2000" b="1" dirty="0"/>
        </a:p>
      </dgm:t>
    </dgm:pt>
    <dgm:pt modelId="{C9458464-A986-41D5-8674-8D16FE16EF85}" type="parTrans" cxnId="{0FE9FA1E-B3B5-43D5-B1D2-58E07E90D4F0}">
      <dgm:prSet/>
      <dgm:spPr/>
      <dgm:t>
        <a:bodyPr/>
        <a:lstStyle/>
        <a:p>
          <a:endParaRPr lang="ru-RU"/>
        </a:p>
      </dgm:t>
    </dgm:pt>
    <dgm:pt modelId="{BAAD7A14-77E2-4A90-B019-4D1309DCEED3}" type="sibTrans" cxnId="{0FE9FA1E-B3B5-43D5-B1D2-58E07E90D4F0}">
      <dgm:prSet/>
      <dgm:spPr/>
      <dgm:t>
        <a:bodyPr/>
        <a:lstStyle/>
        <a:p>
          <a:endParaRPr lang="ru-RU"/>
        </a:p>
      </dgm:t>
    </dgm:pt>
    <dgm:pt modelId="{0FCC75CC-756E-45B3-BE31-03F78F792E8D}">
      <dgm:prSet phldrT="[Текст]" custT="1"/>
      <dgm:spPr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sz="2000" b="1" dirty="0" smtClean="0"/>
            <a:t>оказание услуг ненадлежащего качества</a:t>
          </a:r>
          <a:endParaRPr lang="ru-RU" sz="2000" b="1" dirty="0"/>
        </a:p>
      </dgm:t>
    </dgm:pt>
    <dgm:pt modelId="{B8037FB1-4C2F-49FF-8874-CBC2888CCCA0}" type="parTrans" cxnId="{426E0A70-47C9-427A-8E2A-30DE87252CC4}">
      <dgm:prSet/>
      <dgm:spPr/>
      <dgm:t>
        <a:bodyPr/>
        <a:lstStyle/>
        <a:p>
          <a:endParaRPr lang="ru-RU"/>
        </a:p>
      </dgm:t>
    </dgm:pt>
    <dgm:pt modelId="{C3A37465-0ECC-4C79-9A44-85B0ABFA648E}" type="sibTrans" cxnId="{426E0A70-47C9-427A-8E2A-30DE87252CC4}">
      <dgm:prSet/>
      <dgm:spPr/>
      <dgm:t>
        <a:bodyPr/>
        <a:lstStyle/>
        <a:p>
          <a:endParaRPr lang="ru-RU"/>
        </a:p>
      </dgm:t>
    </dgm:pt>
    <dgm:pt modelId="{053CD498-12C9-4AAB-ABDC-88A84A15D7E6}">
      <dgm:prSet phldrT="[Текст]" custT="1"/>
      <dgm:spPr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sz="2000" b="1" dirty="0" smtClean="0"/>
            <a:t>незаконное присвоение</a:t>
          </a:r>
          <a:endParaRPr lang="ru-RU" sz="2000" b="1" dirty="0"/>
        </a:p>
      </dgm:t>
    </dgm:pt>
    <dgm:pt modelId="{B745BD56-F220-4CD8-90A1-9711BA9E16DC}" type="parTrans" cxnId="{2808E98C-25AC-4BE5-9820-CBC144D3BFF9}">
      <dgm:prSet/>
      <dgm:spPr/>
      <dgm:t>
        <a:bodyPr/>
        <a:lstStyle/>
        <a:p>
          <a:endParaRPr lang="ru-RU"/>
        </a:p>
      </dgm:t>
    </dgm:pt>
    <dgm:pt modelId="{D89CA288-A41E-43A9-A961-F283C7E59280}" type="sibTrans" cxnId="{2808E98C-25AC-4BE5-9820-CBC144D3BFF9}">
      <dgm:prSet/>
      <dgm:spPr/>
      <dgm:t>
        <a:bodyPr/>
        <a:lstStyle/>
        <a:p>
          <a:endParaRPr lang="ru-RU"/>
        </a:p>
      </dgm:t>
    </dgm:pt>
    <dgm:pt modelId="{2CA318E1-B714-4360-84A2-FD381186AB30}">
      <dgm:prSet phldrT="[Текст]" custT="1"/>
      <dgm:spPr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sz="2000" b="1" dirty="0" smtClean="0"/>
            <a:t>может быть умышленным или ненарочным</a:t>
          </a:r>
          <a:endParaRPr lang="ru-RU" sz="2000" b="1" dirty="0"/>
        </a:p>
      </dgm:t>
    </dgm:pt>
    <dgm:pt modelId="{CC5196C6-7922-4CCD-9E3B-D0A6ACDC7E34}" type="parTrans" cxnId="{FD9462C5-D53F-4462-8B6B-A9211FF7136C}">
      <dgm:prSet/>
      <dgm:spPr/>
      <dgm:t>
        <a:bodyPr/>
        <a:lstStyle/>
        <a:p>
          <a:endParaRPr lang="ru-RU"/>
        </a:p>
      </dgm:t>
    </dgm:pt>
    <dgm:pt modelId="{F9121858-F9E6-40AD-9E39-8F6B4CB8FD05}" type="sibTrans" cxnId="{FD9462C5-D53F-4462-8B6B-A9211FF7136C}">
      <dgm:prSet/>
      <dgm:spPr/>
      <dgm:t>
        <a:bodyPr/>
        <a:lstStyle/>
        <a:p>
          <a:endParaRPr lang="ru-RU"/>
        </a:p>
      </dgm:t>
    </dgm:pt>
    <dgm:pt modelId="{0A3A54CE-9352-4B57-B972-B8EA68EA5AF6}">
      <dgm:prSet phldrT="[Текст]" custT="1"/>
      <dgm:spPr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sz="2000" b="1" dirty="0" smtClean="0"/>
            <a:t>по беспечности или незнанию</a:t>
          </a:r>
          <a:endParaRPr lang="ru-RU" sz="2000" b="1" dirty="0"/>
        </a:p>
      </dgm:t>
    </dgm:pt>
    <dgm:pt modelId="{E37C29D1-C450-4E35-BBE9-F37280435A2D}" type="parTrans" cxnId="{AFD3F1F2-1D3B-4F17-A3E6-A348565C3F06}">
      <dgm:prSet/>
      <dgm:spPr/>
      <dgm:t>
        <a:bodyPr/>
        <a:lstStyle/>
        <a:p>
          <a:endParaRPr lang="ru-RU"/>
        </a:p>
      </dgm:t>
    </dgm:pt>
    <dgm:pt modelId="{4D09B735-C7DF-41C5-88B7-B3ACE2FB7E29}" type="sibTrans" cxnId="{AFD3F1F2-1D3B-4F17-A3E6-A348565C3F06}">
      <dgm:prSet/>
      <dgm:spPr/>
      <dgm:t>
        <a:bodyPr/>
        <a:lstStyle/>
        <a:p>
          <a:endParaRPr lang="ru-RU"/>
        </a:p>
      </dgm:t>
    </dgm:pt>
    <dgm:pt modelId="{9973DE69-86A9-4601-9CC4-A8069985C8C8}" type="pres">
      <dgm:prSet presAssocID="{3B3A3F18-54AA-462A-98E1-BD5ECD5543D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371E64-FBA9-4A87-9AA7-63B234862606}" type="pres">
      <dgm:prSet presAssocID="{87005C43-0CCF-4D02-A0D0-4594871A709B}" presName="linNode" presStyleCnt="0"/>
      <dgm:spPr/>
    </dgm:pt>
    <dgm:pt modelId="{C347D6DB-5A18-4F39-8F1C-312FB6E42A92}" type="pres">
      <dgm:prSet presAssocID="{87005C43-0CCF-4D02-A0D0-4594871A709B}" presName="parentText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9365E5-EDD6-4909-92AB-3DCFF535049A}" type="pres">
      <dgm:prSet presAssocID="{E7FAF7F6-7689-4B2F-B2FB-D46E5D804BE9}" presName="sp" presStyleCnt="0"/>
      <dgm:spPr/>
    </dgm:pt>
    <dgm:pt modelId="{356DD92E-F645-478E-ADB9-390234D9C25D}" type="pres">
      <dgm:prSet presAssocID="{FC21DCA8-CC54-45FF-BE5B-81CA1F4FE0AF}" presName="linNode" presStyleCnt="0"/>
      <dgm:spPr/>
    </dgm:pt>
    <dgm:pt modelId="{890D57E3-5711-4D67-A82F-5B958B3353A3}" type="pres">
      <dgm:prSet presAssocID="{FC21DCA8-CC54-45FF-BE5B-81CA1F4FE0AF}" presName="parentText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02EA4A-056B-4ABF-8FF8-DB686DFCA03A}" type="pres">
      <dgm:prSet presAssocID="{BAAD7A14-77E2-4A90-B019-4D1309DCEED3}" presName="sp" presStyleCnt="0"/>
      <dgm:spPr/>
    </dgm:pt>
    <dgm:pt modelId="{864F39A6-516D-45F8-8C04-D1676366E251}" type="pres">
      <dgm:prSet presAssocID="{0FCC75CC-756E-45B3-BE31-03F78F792E8D}" presName="linNode" presStyleCnt="0"/>
      <dgm:spPr/>
    </dgm:pt>
    <dgm:pt modelId="{B575C74E-F749-4A1F-9135-FA0A3378966F}" type="pres">
      <dgm:prSet presAssocID="{0FCC75CC-756E-45B3-BE31-03F78F792E8D}" presName="parentText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8CD385-FB21-4ED8-9BD1-6F804F4F8345}" type="pres">
      <dgm:prSet presAssocID="{C3A37465-0ECC-4C79-9A44-85B0ABFA648E}" presName="sp" presStyleCnt="0"/>
      <dgm:spPr/>
    </dgm:pt>
    <dgm:pt modelId="{34467F46-9B00-4D50-BE25-80281F229E10}" type="pres">
      <dgm:prSet presAssocID="{053CD498-12C9-4AAB-ABDC-88A84A15D7E6}" presName="linNode" presStyleCnt="0"/>
      <dgm:spPr/>
    </dgm:pt>
    <dgm:pt modelId="{CD7E7050-9243-4525-B5DA-822C977AFBE3}" type="pres">
      <dgm:prSet presAssocID="{053CD498-12C9-4AAB-ABDC-88A84A15D7E6}" presName="parentText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6CA316-970E-4AF2-8F55-750510BADC15}" type="pres">
      <dgm:prSet presAssocID="{D89CA288-A41E-43A9-A961-F283C7E59280}" presName="sp" presStyleCnt="0"/>
      <dgm:spPr/>
    </dgm:pt>
    <dgm:pt modelId="{77B7075A-364E-4F6A-8404-CE10FAF4A647}" type="pres">
      <dgm:prSet presAssocID="{2CA318E1-B714-4360-84A2-FD381186AB30}" presName="linNode" presStyleCnt="0"/>
      <dgm:spPr/>
    </dgm:pt>
    <dgm:pt modelId="{D523B190-AF84-488F-A803-047218DD18C8}" type="pres">
      <dgm:prSet presAssocID="{2CA318E1-B714-4360-84A2-FD381186AB30}" presName="parentText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349825-F22A-4671-B135-CCA9D9F43B9E}" type="pres">
      <dgm:prSet presAssocID="{F9121858-F9E6-40AD-9E39-8F6B4CB8FD05}" presName="sp" presStyleCnt="0"/>
      <dgm:spPr/>
    </dgm:pt>
    <dgm:pt modelId="{65E1427C-8729-4D2F-A403-2042483B8D48}" type="pres">
      <dgm:prSet presAssocID="{0A3A54CE-9352-4B57-B972-B8EA68EA5AF6}" presName="linNode" presStyleCnt="0"/>
      <dgm:spPr/>
    </dgm:pt>
    <dgm:pt modelId="{FE150029-E753-4E3E-811A-F0CB33A2C789}" type="pres">
      <dgm:prSet presAssocID="{0A3A54CE-9352-4B57-B972-B8EA68EA5AF6}" presName="parentText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6E0A70-47C9-427A-8E2A-30DE87252CC4}" srcId="{3B3A3F18-54AA-462A-98E1-BD5ECD5543DB}" destId="{0FCC75CC-756E-45B3-BE31-03F78F792E8D}" srcOrd="2" destOrd="0" parTransId="{B8037FB1-4C2F-49FF-8874-CBC2888CCCA0}" sibTransId="{C3A37465-0ECC-4C79-9A44-85B0ABFA648E}"/>
    <dgm:cxn modelId="{F2F7F7CA-AADD-495D-8839-5D4A04E4EE8E}" type="presOf" srcId="{3B3A3F18-54AA-462A-98E1-BD5ECD5543DB}" destId="{9973DE69-86A9-4601-9CC4-A8069985C8C8}" srcOrd="0" destOrd="0" presId="urn:microsoft.com/office/officeart/2005/8/layout/vList5"/>
    <dgm:cxn modelId="{420DB470-3FAC-44BB-8DEB-DA37A9D1FC16}" type="presOf" srcId="{87005C43-0CCF-4D02-A0D0-4594871A709B}" destId="{C347D6DB-5A18-4F39-8F1C-312FB6E42A92}" srcOrd="0" destOrd="0" presId="urn:microsoft.com/office/officeart/2005/8/layout/vList5"/>
    <dgm:cxn modelId="{CE7F6593-5886-41A6-87F6-D5789D5AB843}" type="presOf" srcId="{FC21DCA8-CC54-45FF-BE5B-81CA1F4FE0AF}" destId="{890D57E3-5711-4D67-A82F-5B958B3353A3}" srcOrd="0" destOrd="0" presId="urn:microsoft.com/office/officeart/2005/8/layout/vList5"/>
    <dgm:cxn modelId="{01F2F1DC-E7D9-4A52-B8FA-8EA87CF8A330}" type="presOf" srcId="{053CD498-12C9-4AAB-ABDC-88A84A15D7E6}" destId="{CD7E7050-9243-4525-B5DA-822C977AFBE3}" srcOrd="0" destOrd="0" presId="urn:microsoft.com/office/officeart/2005/8/layout/vList5"/>
    <dgm:cxn modelId="{AFD3F1F2-1D3B-4F17-A3E6-A348565C3F06}" srcId="{3B3A3F18-54AA-462A-98E1-BD5ECD5543DB}" destId="{0A3A54CE-9352-4B57-B972-B8EA68EA5AF6}" srcOrd="5" destOrd="0" parTransId="{E37C29D1-C450-4E35-BBE9-F37280435A2D}" sibTransId="{4D09B735-C7DF-41C5-88B7-B3ACE2FB7E29}"/>
    <dgm:cxn modelId="{59A4A43E-5705-43CB-B95A-D9D2788EA2D4}" type="presOf" srcId="{2CA318E1-B714-4360-84A2-FD381186AB30}" destId="{D523B190-AF84-488F-A803-047218DD18C8}" srcOrd="0" destOrd="0" presId="urn:microsoft.com/office/officeart/2005/8/layout/vList5"/>
    <dgm:cxn modelId="{2808E98C-25AC-4BE5-9820-CBC144D3BFF9}" srcId="{3B3A3F18-54AA-462A-98E1-BD5ECD5543DB}" destId="{053CD498-12C9-4AAB-ABDC-88A84A15D7E6}" srcOrd="3" destOrd="0" parTransId="{B745BD56-F220-4CD8-90A1-9711BA9E16DC}" sibTransId="{D89CA288-A41E-43A9-A961-F283C7E59280}"/>
    <dgm:cxn modelId="{FD9462C5-D53F-4462-8B6B-A9211FF7136C}" srcId="{3B3A3F18-54AA-462A-98E1-BD5ECD5543DB}" destId="{2CA318E1-B714-4360-84A2-FD381186AB30}" srcOrd="4" destOrd="0" parTransId="{CC5196C6-7922-4CCD-9E3B-D0A6ACDC7E34}" sibTransId="{F9121858-F9E6-40AD-9E39-8F6B4CB8FD05}"/>
    <dgm:cxn modelId="{1344336A-CED1-44BD-BC27-499A22A3DB73}" srcId="{3B3A3F18-54AA-462A-98E1-BD5ECD5543DB}" destId="{87005C43-0CCF-4D02-A0D0-4594871A709B}" srcOrd="0" destOrd="0" parTransId="{4BE63CDD-B1A3-46BA-B11A-A6FD4705A194}" sibTransId="{E7FAF7F6-7689-4B2F-B2FB-D46E5D804BE9}"/>
    <dgm:cxn modelId="{F039AC36-7E62-4234-BFB0-EAC88765A889}" type="presOf" srcId="{0A3A54CE-9352-4B57-B972-B8EA68EA5AF6}" destId="{FE150029-E753-4E3E-811A-F0CB33A2C789}" srcOrd="0" destOrd="0" presId="urn:microsoft.com/office/officeart/2005/8/layout/vList5"/>
    <dgm:cxn modelId="{E1399262-0BAC-4B02-A943-C842DAB3BEBA}" type="presOf" srcId="{0FCC75CC-756E-45B3-BE31-03F78F792E8D}" destId="{B575C74E-F749-4A1F-9135-FA0A3378966F}" srcOrd="0" destOrd="0" presId="urn:microsoft.com/office/officeart/2005/8/layout/vList5"/>
    <dgm:cxn modelId="{0FE9FA1E-B3B5-43D5-B1D2-58E07E90D4F0}" srcId="{3B3A3F18-54AA-462A-98E1-BD5ECD5543DB}" destId="{FC21DCA8-CC54-45FF-BE5B-81CA1F4FE0AF}" srcOrd="1" destOrd="0" parTransId="{C9458464-A986-41D5-8674-8D16FE16EF85}" sibTransId="{BAAD7A14-77E2-4A90-B019-4D1309DCEED3}"/>
    <dgm:cxn modelId="{EE2B0481-D398-455D-AE99-B4B1BD5DAD5F}" type="presParOf" srcId="{9973DE69-86A9-4601-9CC4-A8069985C8C8}" destId="{DD371E64-FBA9-4A87-9AA7-63B234862606}" srcOrd="0" destOrd="0" presId="urn:microsoft.com/office/officeart/2005/8/layout/vList5"/>
    <dgm:cxn modelId="{916903CA-4B9A-4984-9609-F53D515E40D4}" type="presParOf" srcId="{DD371E64-FBA9-4A87-9AA7-63B234862606}" destId="{C347D6DB-5A18-4F39-8F1C-312FB6E42A92}" srcOrd="0" destOrd="0" presId="urn:microsoft.com/office/officeart/2005/8/layout/vList5"/>
    <dgm:cxn modelId="{4F14DE84-A7E8-4538-94FE-29C539693FF9}" type="presParOf" srcId="{9973DE69-86A9-4601-9CC4-A8069985C8C8}" destId="{1B9365E5-EDD6-4909-92AB-3DCFF535049A}" srcOrd="1" destOrd="0" presId="urn:microsoft.com/office/officeart/2005/8/layout/vList5"/>
    <dgm:cxn modelId="{3D7B2F73-1E9B-4DCD-B2D9-10673ADCF2F6}" type="presParOf" srcId="{9973DE69-86A9-4601-9CC4-A8069985C8C8}" destId="{356DD92E-F645-478E-ADB9-390234D9C25D}" srcOrd="2" destOrd="0" presId="urn:microsoft.com/office/officeart/2005/8/layout/vList5"/>
    <dgm:cxn modelId="{D02C80D5-CA74-414A-AB15-03EC0001D7CF}" type="presParOf" srcId="{356DD92E-F645-478E-ADB9-390234D9C25D}" destId="{890D57E3-5711-4D67-A82F-5B958B3353A3}" srcOrd="0" destOrd="0" presId="urn:microsoft.com/office/officeart/2005/8/layout/vList5"/>
    <dgm:cxn modelId="{6FD7D738-AF97-4DF9-BE93-05D294408464}" type="presParOf" srcId="{9973DE69-86A9-4601-9CC4-A8069985C8C8}" destId="{3C02EA4A-056B-4ABF-8FF8-DB686DFCA03A}" srcOrd="3" destOrd="0" presId="urn:microsoft.com/office/officeart/2005/8/layout/vList5"/>
    <dgm:cxn modelId="{82EE82E2-1043-4B0C-830D-F3DAB9E8CB34}" type="presParOf" srcId="{9973DE69-86A9-4601-9CC4-A8069985C8C8}" destId="{864F39A6-516D-45F8-8C04-D1676366E251}" srcOrd="4" destOrd="0" presId="urn:microsoft.com/office/officeart/2005/8/layout/vList5"/>
    <dgm:cxn modelId="{A37581D8-6081-4DE1-A498-261966A21B5D}" type="presParOf" srcId="{864F39A6-516D-45F8-8C04-D1676366E251}" destId="{B575C74E-F749-4A1F-9135-FA0A3378966F}" srcOrd="0" destOrd="0" presId="urn:microsoft.com/office/officeart/2005/8/layout/vList5"/>
    <dgm:cxn modelId="{AEE564B5-5D30-472B-89B9-2C56DA07C14E}" type="presParOf" srcId="{9973DE69-86A9-4601-9CC4-A8069985C8C8}" destId="{7C8CD385-FB21-4ED8-9BD1-6F804F4F8345}" srcOrd="5" destOrd="0" presId="urn:microsoft.com/office/officeart/2005/8/layout/vList5"/>
    <dgm:cxn modelId="{45A0F3B7-51A0-4827-9714-D5563F4AEECC}" type="presParOf" srcId="{9973DE69-86A9-4601-9CC4-A8069985C8C8}" destId="{34467F46-9B00-4D50-BE25-80281F229E10}" srcOrd="6" destOrd="0" presId="urn:microsoft.com/office/officeart/2005/8/layout/vList5"/>
    <dgm:cxn modelId="{4810CABD-92C6-496D-8156-D7A985FE9C23}" type="presParOf" srcId="{34467F46-9B00-4D50-BE25-80281F229E10}" destId="{CD7E7050-9243-4525-B5DA-822C977AFBE3}" srcOrd="0" destOrd="0" presId="urn:microsoft.com/office/officeart/2005/8/layout/vList5"/>
    <dgm:cxn modelId="{008BB337-5153-4BC9-B681-B4018E032BAF}" type="presParOf" srcId="{9973DE69-86A9-4601-9CC4-A8069985C8C8}" destId="{7D6CA316-970E-4AF2-8F55-750510BADC15}" srcOrd="7" destOrd="0" presId="urn:microsoft.com/office/officeart/2005/8/layout/vList5"/>
    <dgm:cxn modelId="{B501B337-B0FE-45BC-B0FA-256B878CB634}" type="presParOf" srcId="{9973DE69-86A9-4601-9CC4-A8069985C8C8}" destId="{77B7075A-364E-4F6A-8404-CE10FAF4A647}" srcOrd="8" destOrd="0" presId="urn:microsoft.com/office/officeart/2005/8/layout/vList5"/>
    <dgm:cxn modelId="{88D8CA06-94FD-4FB1-8E27-5CA0C64F3CF9}" type="presParOf" srcId="{77B7075A-364E-4F6A-8404-CE10FAF4A647}" destId="{D523B190-AF84-488F-A803-047218DD18C8}" srcOrd="0" destOrd="0" presId="urn:microsoft.com/office/officeart/2005/8/layout/vList5"/>
    <dgm:cxn modelId="{3FF4F8EE-1B7C-40C3-BB67-4609D0C01DBE}" type="presParOf" srcId="{9973DE69-86A9-4601-9CC4-A8069985C8C8}" destId="{9A349825-F22A-4671-B135-CCA9D9F43B9E}" srcOrd="9" destOrd="0" presId="urn:microsoft.com/office/officeart/2005/8/layout/vList5"/>
    <dgm:cxn modelId="{E0221C72-C20A-411B-9054-E2C890EA2A48}" type="presParOf" srcId="{9973DE69-86A9-4601-9CC4-A8069985C8C8}" destId="{65E1427C-8729-4D2F-A403-2042483B8D48}" srcOrd="10" destOrd="0" presId="urn:microsoft.com/office/officeart/2005/8/layout/vList5"/>
    <dgm:cxn modelId="{6C03BF4F-F5B9-4A5A-8240-C472D2A1A20F}" type="presParOf" srcId="{65E1427C-8729-4D2F-A403-2042483B8D48}" destId="{FE150029-E753-4E3E-811A-F0CB33A2C789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A82814-64C9-4B54-B27B-D69993E570EB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81BEBE-DB6D-42FF-BA54-BC1A3165F5DD}">
      <dgm:prSet phldrT="[Текст]"/>
      <dgm:spPr/>
      <dgm:t>
        <a:bodyPr/>
        <a:lstStyle/>
        <a:p>
          <a:r>
            <a:rPr lang="ru-RU" dirty="0" smtClean="0"/>
            <a:t>Предоставление срочной психологической помощи.</a:t>
          </a:r>
          <a:endParaRPr lang="ru-RU" dirty="0"/>
        </a:p>
      </dgm:t>
    </dgm:pt>
    <dgm:pt modelId="{8BB36A2A-2220-403B-B57D-AED7C155FA22}" type="parTrans" cxnId="{8BF90BB0-2BA6-4308-AF29-6FCFA2103808}">
      <dgm:prSet/>
      <dgm:spPr/>
      <dgm:t>
        <a:bodyPr/>
        <a:lstStyle/>
        <a:p>
          <a:endParaRPr lang="ru-RU"/>
        </a:p>
      </dgm:t>
    </dgm:pt>
    <dgm:pt modelId="{D6D3CB98-D16E-45E7-A954-24A32C329CBE}" type="sibTrans" cxnId="{8BF90BB0-2BA6-4308-AF29-6FCFA2103808}">
      <dgm:prSet/>
      <dgm:spPr/>
      <dgm:t>
        <a:bodyPr/>
        <a:lstStyle/>
        <a:p>
          <a:endParaRPr lang="ru-RU"/>
        </a:p>
      </dgm:t>
    </dgm:pt>
    <dgm:pt modelId="{F42DC5E9-31C3-46B5-9C78-BBD3EE40D07C}">
      <dgm:prSet phldrT="[Текст]"/>
      <dgm:spPr/>
      <dgm:t>
        <a:bodyPr/>
        <a:lstStyle/>
        <a:p>
          <a:r>
            <a:rPr lang="ru-RU" dirty="0" smtClean="0"/>
            <a:t>Предоставление родственнику пожилого человека срочной психологической помощи.</a:t>
          </a:r>
          <a:endParaRPr lang="ru-RU" dirty="0"/>
        </a:p>
      </dgm:t>
    </dgm:pt>
    <dgm:pt modelId="{B8B9637A-227A-48C9-9C2A-C731C0CDB34E}" type="parTrans" cxnId="{AA5DEE6C-5A7E-4950-97F0-E949B615223E}">
      <dgm:prSet/>
      <dgm:spPr/>
      <dgm:t>
        <a:bodyPr/>
        <a:lstStyle/>
        <a:p>
          <a:endParaRPr lang="ru-RU"/>
        </a:p>
      </dgm:t>
    </dgm:pt>
    <dgm:pt modelId="{938BFD81-8307-4DFD-8E9A-F3C94CD9BBCF}" type="sibTrans" cxnId="{AA5DEE6C-5A7E-4950-97F0-E949B615223E}">
      <dgm:prSet/>
      <dgm:spPr/>
      <dgm:t>
        <a:bodyPr/>
        <a:lstStyle/>
        <a:p>
          <a:endParaRPr lang="ru-RU"/>
        </a:p>
      </dgm:t>
    </dgm:pt>
    <dgm:pt modelId="{20A1106A-4071-4F70-B75C-A4F317F63470}">
      <dgm:prSet phldrT="[Текст]"/>
      <dgm:spPr/>
      <dgm:t>
        <a:bodyPr/>
        <a:lstStyle/>
        <a:p>
          <a:r>
            <a:rPr lang="ru-RU" dirty="0" smtClean="0"/>
            <a:t>Взаимодействие с религиозными, общественными и др. организациями для оказания психологической помощи.</a:t>
          </a:r>
          <a:endParaRPr lang="ru-RU" dirty="0"/>
        </a:p>
      </dgm:t>
    </dgm:pt>
    <dgm:pt modelId="{4AF1D8C7-4075-4B28-88DD-28EDC786B5AC}" type="parTrans" cxnId="{6DDC7472-BCF8-48C1-B49D-C0C37C486248}">
      <dgm:prSet/>
      <dgm:spPr/>
      <dgm:t>
        <a:bodyPr/>
        <a:lstStyle/>
        <a:p>
          <a:endParaRPr lang="ru-RU"/>
        </a:p>
      </dgm:t>
    </dgm:pt>
    <dgm:pt modelId="{7784193E-CCBA-4F3B-86FB-2FDC52A70E80}" type="sibTrans" cxnId="{6DDC7472-BCF8-48C1-B49D-C0C37C486248}">
      <dgm:prSet/>
      <dgm:spPr/>
      <dgm:t>
        <a:bodyPr/>
        <a:lstStyle/>
        <a:p>
          <a:endParaRPr lang="ru-RU"/>
        </a:p>
      </dgm:t>
    </dgm:pt>
    <dgm:pt modelId="{4A57F15C-E33E-466E-B745-962CBAF0418E}">
      <dgm:prSet phldrT="[Текст]"/>
      <dgm:spPr/>
      <dgm:t>
        <a:bodyPr/>
        <a:lstStyle/>
        <a:p>
          <a:r>
            <a:rPr lang="ru-RU" dirty="0" smtClean="0"/>
            <a:t>Направление в центр дневного пребывания с максимально возможной длительной занятостью, в том числе в рамках индивидуальных занятий с психологом.</a:t>
          </a:r>
          <a:endParaRPr lang="ru-RU" dirty="0"/>
        </a:p>
      </dgm:t>
    </dgm:pt>
    <dgm:pt modelId="{81B1A833-F251-4245-BC52-0734A5544852}" type="parTrans" cxnId="{7F900E5C-3290-46F6-A2F8-F1D87E19A9B1}">
      <dgm:prSet/>
      <dgm:spPr/>
      <dgm:t>
        <a:bodyPr/>
        <a:lstStyle/>
        <a:p>
          <a:endParaRPr lang="ru-RU"/>
        </a:p>
      </dgm:t>
    </dgm:pt>
    <dgm:pt modelId="{7604D7F7-F0B8-4541-B09E-B957D76621AE}" type="sibTrans" cxnId="{7F900E5C-3290-46F6-A2F8-F1D87E19A9B1}">
      <dgm:prSet/>
      <dgm:spPr/>
      <dgm:t>
        <a:bodyPr/>
        <a:lstStyle/>
        <a:p>
          <a:endParaRPr lang="ru-RU"/>
        </a:p>
      </dgm:t>
    </dgm:pt>
    <dgm:pt modelId="{DA31CFEC-A05B-4D5A-BAA5-E216E99E1656}" type="pres">
      <dgm:prSet presAssocID="{4BA82814-64C9-4B54-B27B-D69993E570EB}" presName="Name0" presStyleCnt="0">
        <dgm:presLayoutVars>
          <dgm:dir/>
        </dgm:presLayoutVars>
      </dgm:prSet>
      <dgm:spPr/>
      <dgm:t>
        <a:bodyPr/>
        <a:lstStyle/>
        <a:p>
          <a:endParaRPr lang="ru-RU"/>
        </a:p>
      </dgm:t>
    </dgm:pt>
    <dgm:pt modelId="{D4393844-0811-466E-9AF3-6D561F41234B}" type="pres">
      <dgm:prSet presAssocID="{1381BEBE-DB6D-42FF-BA54-BC1A3165F5DD}" presName="parComposite" presStyleCnt="0"/>
      <dgm:spPr/>
    </dgm:pt>
    <dgm:pt modelId="{41F4C8D6-1B3A-4379-996F-E0EEFA9D51DF}" type="pres">
      <dgm:prSet presAssocID="{1381BEBE-DB6D-42FF-BA54-BC1A3165F5DD}" presName="parBigCircle" presStyleLbl="node0" presStyleIdx="0" presStyleCnt="4"/>
      <dgm:spPr/>
    </dgm:pt>
    <dgm:pt modelId="{C3ACB818-10EC-481A-A12A-1402103513F9}" type="pres">
      <dgm:prSet presAssocID="{1381BEBE-DB6D-42FF-BA54-BC1A3165F5DD}" presName="parTx" presStyleLbl="revTx" presStyleIdx="0" presStyleCnt="4"/>
      <dgm:spPr/>
      <dgm:t>
        <a:bodyPr/>
        <a:lstStyle/>
        <a:p>
          <a:endParaRPr lang="ru-RU"/>
        </a:p>
      </dgm:t>
    </dgm:pt>
    <dgm:pt modelId="{164F7256-8DB0-4579-8734-5A8C016EEAC8}" type="pres">
      <dgm:prSet presAssocID="{1381BEBE-DB6D-42FF-BA54-BC1A3165F5DD}" presName="bSpace" presStyleCnt="0"/>
      <dgm:spPr/>
    </dgm:pt>
    <dgm:pt modelId="{8C1EE2B9-649E-471E-A99A-55F55054851C}" type="pres">
      <dgm:prSet presAssocID="{1381BEBE-DB6D-42FF-BA54-BC1A3165F5DD}" presName="parBackupNorm" presStyleCnt="0"/>
      <dgm:spPr/>
    </dgm:pt>
    <dgm:pt modelId="{E93E33F6-B120-4717-B383-EB8CF156777E}" type="pres">
      <dgm:prSet presAssocID="{D6D3CB98-D16E-45E7-A954-24A32C329CBE}" presName="parSpace" presStyleCnt="0"/>
      <dgm:spPr/>
    </dgm:pt>
    <dgm:pt modelId="{CCCEA97C-F8C2-4EFA-8FE0-386DDA0ADE8D}" type="pres">
      <dgm:prSet presAssocID="{4A57F15C-E33E-466E-B745-962CBAF0418E}" presName="parComposite" presStyleCnt="0"/>
      <dgm:spPr/>
    </dgm:pt>
    <dgm:pt modelId="{B17BF2A6-46C2-4AF2-BD98-1FB08734E79F}" type="pres">
      <dgm:prSet presAssocID="{4A57F15C-E33E-466E-B745-962CBAF0418E}" presName="parBigCircle" presStyleLbl="node0" presStyleIdx="1" presStyleCnt="4"/>
      <dgm:spPr/>
    </dgm:pt>
    <dgm:pt modelId="{79FEEC4F-9F0E-4B5F-9167-C18DC2B097FE}" type="pres">
      <dgm:prSet presAssocID="{4A57F15C-E33E-466E-B745-962CBAF0418E}" presName="parTx" presStyleLbl="revTx" presStyleIdx="1" presStyleCnt="4"/>
      <dgm:spPr/>
      <dgm:t>
        <a:bodyPr/>
        <a:lstStyle/>
        <a:p>
          <a:endParaRPr lang="ru-RU"/>
        </a:p>
      </dgm:t>
    </dgm:pt>
    <dgm:pt modelId="{1B86B05B-57A7-456E-886D-BFA7AD37E447}" type="pres">
      <dgm:prSet presAssocID="{4A57F15C-E33E-466E-B745-962CBAF0418E}" presName="bSpace" presStyleCnt="0"/>
      <dgm:spPr/>
    </dgm:pt>
    <dgm:pt modelId="{37AF5E0D-24B5-4796-97E4-E5A1D2187E7F}" type="pres">
      <dgm:prSet presAssocID="{4A57F15C-E33E-466E-B745-962CBAF0418E}" presName="parBackupNorm" presStyleCnt="0"/>
      <dgm:spPr/>
    </dgm:pt>
    <dgm:pt modelId="{9E627185-56EB-4F0F-A997-D49959F8747D}" type="pres">
      <dgm:prSet presAssocID="{7604D7F7-F0B8-4541-B09E-B957D76621AE}" presName="parSpace" presStyleCnt="0"/>
      <dgm:spPr/>
    </dgm:pt>
    <dgm:pt modelId="{3317A7F8-C1DE-44B6-9992-E2D0E8F72E17}" type="pres">
      <dgm:prSet presAssocID="{F42DC5E9-31C3-46B5-9C78-BBD3EE40D07C}" presName="parComposite" presStyleCnt="0"/>
      <dgm:spPr/>
    </dgm:pt>
    <dgm:pt modelId="{2A389774-2C5B-492C-8209-4E1784BA124E}" type="pres">
      <dgm:prSet presAssocID="{F42DC5E9-31C3-46B5-9C78-BBD3EE40D07C}" presName="parBigCircle" presStyleLbl="node0" presStyleIdx="2" presStyleCnt="4"/>
      <dgm:spPr/>
    </dgm:pt>
    <dgm:pt modelId="{438F427D-2020-45C1-9528-161992B8AF66}" type="pres">
      <dgm:prSet presAssocID="{F42DC5E9-31C3-46B5-9C78-BBD3EE40D07C}" presName="parTx" presStyleLbl="revTx" presStyleIdx="2" presStyleCnt="4"/>
      <dgm:spPr/>
      <dgm:t>
        <a:bodyPr/>
        <a:lstStyle/>
        <a:p>
          <a:endParaRPr lang="ru-RU"/>
        </a:p>
      </dgm:t>
    </dgm:pt>
    <dgm:pt modelId="{E273DC31-8886-4B60-AF9F-C80BE0EE6F86}" type="pres">
      <dgm:prSet presAssocID="{F42DC5E9-31C3-46B5-9C78-BBD3EE40D07C}" presName="bSpace" presStyleCnt="0"/>
      <dgm:spPr/>
    </dgm:pt>
    <dgm:pt modelId="{B21DC3F3-2771-4295-AAD6-9F73F7648974}" type="pres">
      <dgm:prSet presAssocID="{F42DC5E9-31C3-46B5-9C78-BBD3EE40D07C}" presName="parBackupNorm" presStyleCnt="0"/>
      <dgm:spPr/>
    </dgm:pt>
    <dgm:pt modelId="{AEAE5693-E546-4192-A427-AE38DA03950C}" type="pres">
      <dgm:prSet presAssocID="{938BFD81-8307-4DFD-8E9A-F3C94CD9BBCF}" presName="parSpace" presStyleCnt="0"/>
      <dgm:spPr/>
    </dgm:pt>
    <dgm:pt modelId="{A3F5AD18-A161-4665-97D4-79239B2E9802}" type="pres">
      <dgm:prSet presAssocID="{20A1106A-4071-4F70-B75C-A4F317F63470}" presName="parComposite" presStyleCnt="0"/>
      <dgm:spPr/>
    </dgm:pt>
    <dgm:pt modelId="{656EB54D-946C-46C0-8B95-559F0F42F8D6}" type="pres">
      <dgm:prSet presAssocID="{20A1106A-4071-4F70-B75C-A4F317F63470}" presName="parBigCircle" presStyleLbl="node0" presStyleIdx="3" presStyleCnt="4"/>
      <dgm:spPr/>
    </dgm:pt>
    <dgm:pt modelId="{8F1017CA-661B-4F70-B6BA-2AA874CB4984}" type="pres">
      <dgm:prSet presAssocID="{20A1106A-4071-4F70-B75C-A4F317F63470}" presName="parTx" presStyleLbl="revTx" presStyleIdx="3" presStyleCnt="4"/>
      <dgm:spPr/>
      <dgm:t>
        <a:bodyPr/>
        <a:lstStyle/>
        <a:p>
          <a:endParaRPr lang="ru-RU"/>
        </a:p>
      </dgm:t>
    </dgm:pt>
    <dgm:pt modelId="{C37B783F-193B-40E4-8F65-CE93600C9A0E}" type="pres">
      <dgm:prSet presAssocID="{20A1106A-4071-4F70-B75C-A4F317F63470}" presName="bSpace" presStyleCnt="0"/>
      <dgm:spPr/>
    </dgm:pt>
    <dgm:pt modelId="{4BEE0AA3-5D5C-4838-93A2-BDC129730A24}" type="pres">
      <dgm:prSet presAssocID="{20A1106A-4071-4F70-B75C-A4F317F63470}" presName="parBackupNorm" presStyleCnt="0"/>
      <dgm:spPr/>
    </dgm:pt>
    <dgm:pt modelId="{1885B0FB-7804-4F9D-BF9F-77E4121F33DF}" type="pres">
      <dgm:prSet presAssocID="{7784193E-CCBA-4F3B-86FB-2FDC52A70E80}" presName="parSpace" presStyleCnt="0"/>
      <dgm:spPr/>
    </dgm:pt>
  </dgm:ptLst>
  <dgm:cxnLst>
    <dgm:cxn modelId="{324B23B1-1D69-49F5-B5F0-E827BB2486F4}" type="presOf" srcId="{20A1106A-4071-4F70-B75C-A4F317F63470}" destId="{8F1017CA-661B-4F70-B6BA-2AA874CB4984}" srcOrd="0" destOrd="0" presId="urn:microsoft.com/office/officeart/2008/layout/CircleAccentTimeline"/>
    <dgm:cxn modelId="{7F900E5C-3290-46F6-A2F8-F1D87E19A9B1}" srcId="{4BA82814-64C9-4B54-B27B-D69993E570EB}" destId="{4A57F15C-E33E-466E-B745-962CBAF0418E}" srcOrd="1" destOrd="0" parTransId="{81B1A833-F251-4245-BC52-0734A5544852}" sibTransId="{7604D7F7-F0B8-4541-B09E-B957D76621AE}"/>
    <dgm:cxn modelId="{9821ED98-3860-4947-A877-88160EF0CC27}" type="presOf" srcId="{4BA82814-64C9-4B54-B27B-D69993E570EB}" destId="{DA31CFEC-A05B-4D5A-BAA5-E216E99E1656}" srcOrd="0" destOrd="0" presId="urn:microsoft.com/office/officeart/2008/layout/CircleAccentTimeline"/>
    <dgm:cxn modelId="{55C6618E-E466-4BD7-B407-BF42F679E95E}" type="presOf" srcId="{4A57F15C-E33E-466E-B745-962CBAF0418E}" destId="{79FEEC4F-9F0E-4B5F-9167-C18DC2B097FE}" srcOrd="0" destOrd="0" presId="urn:microsoft.com/office/officeart/2008/layout/CircleAccentTimeline"/>
    <dgm:cxn modelId="{6DDC7472-BCF8-48C1-B49D-C0C37C486248}" srcId="{4BA82814-64C9-4B54-B27B-D69993E570EB}" destId="{20A1106A-4071-4F70-B75C-A4F317F63470}" srcOrd="3" destOrd="0" parTransId="{4AF1D8C7-4075-4B28-88DD-28EDC786B5AC}" sibTransId="{7784193E-CCBA-4F3B-86FB-2FDC52A70E80}"/>
    <dgm:cxn modelId="{AA5DEE6C-5A7E-4950-97F0-E949B615223E}" srcId="{4BA82814-64C9-4B54-B27B-D69993E570EB}" destId="{F42DC5E9-31C3-46B5-9C78-BBD3EE40D07C}" srcOrd="2" destOrd="0" parTransId="{B8B9637A-227A-48C9-9C2A-C731C0CDB34E}" sibTransId="{938BFD81-8307-4DFD-8E9A-F3C94CD9BBCF}"/>
    <dgm:cxn modelId="{D0E5CEBF-CC77-4BE2-AB26-1F915B967AB7}" type="presOf" srcId="{1381BEBE-DB6D-42FF-BA54-BC1A3165F5DD}" destId="{C3ACB818-10EC-481A-A12A-1402103513F9}" srcOrd="0" destOrd="0" presId="urn:microsoft.com/office/officeart/2008/layout/CircleAccentTimeline"/>
    <dgm:cxn modelId="{8BF90BB0-2BA6-4308-AF29-6FCFA2103808}" srcId="{4BA82814-64C9-4B54-B27B-D69993E570EB}" destId="{1381BEBE-DB6D-42FF-BA54-BC1A3165F5DD}" srcOrd="0" destOrd="0" parTransId="{8BB36A2A-2220-403B-B57D-AED7C155FA22}" sibTransId="{D6D3CB98-D16E-45E7-A954-24A32C329CBE}"/>
    <dgm:cxn modelId="{BD91B7DD-EE54-4A3E-8351-1A9449A7F33F}" type="presOf" srcId="{F42DC5E9-31C3-46B5-9C78-BBD3EE40D07C}" destId="{438F427D-2020-45C1-9528-161992B8AF66}" srcOrd="0" destOrd="0" presId="urn:microsoft.com/office/officeart/2008/layout/CircleAccentTimeline"/>
    <dgm:cxn modelId="{0A0D790C-0E51-4767-A8B6-CA8F225F0F4F}" type="presParOf" srcId="{DA31CFEC-A05B-4D5A-BAA5-E216E99E1656}" destId="{D4393844-0811-466E-9AF3-6D561F41234B}" srcOrd="0" destOrd="0" presId="urn:microsoft.com/office/officeart/2008/layout/CircleAccentTimeline"/>
    <dgm:cxn modelId="{E3401821-3CFB-4261-BE04-0D3CC6F9874B}" type="presParOf" srcId="{D4393844-0811-466E-9AF3-6D561F41234B}" destId="{41F4C8D6-1B3A-4379-996F-E0EEFA9D51DF}" srcOrd="0" destOrd="0" presId="urn:microsoft.com/office/officeart/2008/layout/CircleAccentTimeline"/>
    <dgm:cxn modelId="{4E8E7236-7952-4C80-BC6F-B6A22539C576}" type="presParOf" srcId="{D4393844-0811-466E-9AF3-6D561F41234B}" destId="{C3ACB818-10EC-481A-A12A-1402103513F9}" srcOrd="1" destOrd="0" presId="urn:microsoft.com/office/officeart/2008/layout/CircleAccentTimeline"/>
    <dgm:cxn modelId="{6467679F-D9E9-4475-BF8D-58D02F5A8F0F}" type="presParOf" srcId="{D4393844-0811-466E-9AF3-6D561F41234B}" destId="{164F7256-8DB0-4579-8734-5A8C016EEAC8}" srcOrd="2" destOrd="0" presId="urn:microsoft.com/office/officeart/2008/layout/CircleAccentTimeline"/>
    <dgm:cxn modelId="{558F7447-1422-4D87-8CB6-6AD988285312}" type="presParOf" srcId="{DA31CFEC-A05B-4D5A-BAA5-E216E99E1656}" destId="{8C1EE2B9-649E-471E-A99A-55F55054851C}" srcOrd="1" destOrd="0" presId="urn:microsoft.com/office/officeart/2008/layout/CircleAccentTimeline"/>
    <dgm:cxn modelId="{A4C8C61B-C17B-4701-BFFA-A14BDC9AF158}" type="presParOf" srcId="{DA31CFEC-A05B-4D5A-BAA5-E216E99E1656}" destId="{E93E33F6-B120-4717-B383-EB8CF156777E}" srcOrd="2" destOrd="0" presId="urn:microsoft.com/office/officeart/2008/layout/CircleAccentTimeline"/>
    <dgm:cxn modelId="{048CBA91-8DE2-42CA-BC67-CE44F9686A9C}" type="presParOf" srcId="{DA31CFEC-A05B-4D5A-BAA5-E216E99E1656}" destId="{CCCEA97C-F8C2-4EFA-8FE0-386DDA0ADE8D}" srcOrd="3" destOrd="0" presId="urn:microsoft.com/office/officeart/2008/layout/CircleAccentTimeline"/>
    <dgm:cxn modelId="{70C63183-E50D-49AE-818F-D099868B714C}" type="presParOf" srcId="{CCCEA97C-F8C2-4EFA-8FE0-386DDA0ADE8D}" destId="{B17BF2A6-46C2-4AF2-BD98-1FB08734E79F}" srcOrd="0" destOrd="0" presId="urn:microsoft.com/office/officeart/2008/layout/CircleAccentTimeline"/>
    <dgm:cxn modelId="{965DD417-0DE6-4F72-9C40-72ABC6A7B529}" type="presParOf" srcId="{CCCEA97C-F8C2-4EFA-8FE0-386DDA0ADE8D}" destId="{79FEEC4F-9F0E-4B5F-9167-C18DC2B097FE}" srcOrd="1" destOrd="0" presId="urn:microsoft.com/office/officeart/2008/layout/CircleAccentTimeline"/>
    <dgm:cxn modelId="{93251EFD-A621-4D48-A864-9EE5802D5BF4}" type="presParOf" srcId="{CCCEA97C-F8C2-4EFA-8FE0-386DDA0ADE8D}" destId="{1B86B05B-57A7-456E-886D-BFA7AD37E447}" srcOrd="2" destOrd="0" presId="urn:microsoft.com/office/officeart/2008/layout/CircleAccentTimeline"/>
    <dgm:cxn modelId="{3864FE18-1465-4CC7-9396-99D6DB0B9242}" type="presParOf" srcId="{DA31CFEC-A05B-4D5A-BAA5-E216E99E1656}" destId="{37AF5E0D-24B5-4796-97E4-E5A1D2187E7F}" srcOrd="4" destOrd="0" presId="urn:microsoft.com/office/officeart/2008/layout/CircleAccentTimeline"/>
    <dgm:cxn modelId="{8B7AC0FB-3168-4218-9440-622662EE025F}" type="presParOf" srcId="{DA31CFEC-A05B-4D5A-BAA5-E216E99E1656}" destId="{9E627185-56EB-4F0F-A997-D49959F8747D}" srcOrd="5" destOrd="0" presId="urn:microsoft.com/office/officeart/2008/layout/CircleAccentTimeline"/>
    <dgm:cxn modelId="{C6B47D4B-6968-40AB-9E93-A4723E2343DD}" type="presParOf" srcId="{DA31CFEC-A05B-4D5A-BAA5-E216E99E1656}" destId="{3317A7F8-C1DE-44B6-9992-E2D0E8F72E17}" srcOrd="6" destOrd="0" presId="urn:microsoft.com/office/officeart/2008/layout/CircleAccentTimeline"/>
    <dgm:cxn modelId="{E949991C-7CA8-4ABD-B768-1377D21D3367}" type="presParOf" srcId="{3317A7F8-C1DE-44B6-9992-E2D0E8F72E17}" destId="{2A389774-2C5B-492C-8209-4E1784BA124E}" srcOrd="0" destOrd="0" presId="urn:microsoft.com/office/officeart/2008/layout/CircleAccentTimeline"/>
    <dgm:cxn modelId="{CBAF2305-1686-4A07-B2DB-C83289AD8616}" type="presParOf" srcId="{3317A7F8-C1DE-44B6-9992-E2D0E8F72E17}" destId="{438F427D-2020-45C1-9528-161992B8AF66}" srcOrd="1" destOrd="0" presId="urn:microsoft.com/office/officeart/2008/layout/CircleAccentTimeline"/>
    <dgm:cxn modelId="{65F8BDCF-DE2E-40A0-86F5-6FAD8FF5E4D7}" type="presParOf" srcId="{3317A7F8-C1DE-44B6-9992-E2D0E8F72E17}" destId="{E273DC31-8886-4B60-AF9F-C80BE0EE6F86}" srcOrd="2" destOrd="0" presId="urn:microsoft.com/office/officeart/2008/layout/CircleAccentTimeline"/>
    <dgm:cxn modelId="{7DA9F78D-7CF5-4426-BD2F-7984C182CD98}" type="presParOf" srcId="{DA31CFEC-A05B-4D5A-BAA5-E216E99E1656}" destId="{B21DC3F3-2771-4295-AAD6-9F73F7648974}" srcOrd="7" destOrd="0" presId="urn:microsoft.com/office/officeart/2008/layout/CircleAccentTimeline"/>
    <dgm:cxn modelId="{7B372E83-422F-424E-85E8-5BD7739637CF}" type="presParOf" srcId="{DA31CFEC-A05B-4D5A-BAA5-E216E99E1656}" destId="{AEAE5693-E546-4192-A427-AE38DA03950C}" srcOrd="8" destOrd="0" presId="urn:microsoft.com/office/officeart/2008/layout/CircleAccentTimeline"/>
    <dgm:cxn modelId="{E0347F08-C7AA-4200-84B2-FF9830957CAD}" type="presParOf" srcId="{DA31CFEC-A05B-4D5A-BAA5-E216E99E1656}" destId="{A3F5AD18-A161-4665-97D4-79239B2E9802}" srcOrd="9" destOrd="0" presId="urn:microsoft.com/office/officeart/2008/layout/CircleAccentTimeline"/>
    <dgm:cxn modelId="{38DD8922-C3E5-4CA7-9BC3-AAEED4593FC6}" type="presParOf" srcId="{A3F5AD18-A161-4665-97D4-79239B2E9802}" destId="{656EB54D-946C-46C0-8B95-559F0F42F8D6}" srcOrd="0" destOrd="0" presId="urn:microsoft.com/office/officeart/2008/layout/CircleAccentTimeline"/>
    <dgm:cxn modelId="{332E91EF-E519-44D3-8CB4-B35248C191A9}" type="presParOf" srcId="{A3F5AD18-A161-4665-97D4-79239B2E9802}" destId="{8F1017CA-661B-4F70-B6BA-2AA874CB4984}" srcOrd="1" destOrd="0" presId="urn:microsoft.com/office/officeart/2008/layout/CircleAccentTimeline"/>
    <dgm:cxn modelId="{7C607C0C-1CF0-4770-8845-376793FF5294}" type="presParOf" srcId="{A3F5AD18-A161-4665-97D4-79239B2E9802}" destId="{C37B783F-193B-40E4-8F65-CE93600C9A0E}" srcOrd="2" destOrd="0" presId="urn:microsoft.com/office/officeart/2008/layout/CircleAccentTimeline"/>
    <dgm:cxn modelId="{4EFEEEE1-B49F-4193-B70A-469E59EA7FB2}" type="presParOf" srcId="{DA31CFEC-A05B-4D5A-BAA5-E216E99E1656}" destId="{4BEE0AA3-5D5C-4838-93A2-BDC129730A24}" srcOrd="10" destOrd="0" presId="urn:microsoft.com/office/officeart/2008/layout/CircleAccentTimeline"/>
    <dgm:cxn modelId="{3A69222C-0EDC-448F-B9A2-73FBF1A17EE9}" type="presParOf" srcId="{DA31CFEC-A05B-4D5A-BAA5-E216E99E1656}" destId="{1885B0FB-7804-4F9D-BF9F-77E4121F33DF}" srcOrd="1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A82814-64C9-4B54-B27B-D69993E570EB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81BEBE-DB6D-42FF-BA54-BC1A3165F5DD}">
      <dgm:prSet phldrT="[Текст]"/>
      <dgm:spPr/>
      <dgm:t>
        <a:bodyPr/>
        <a:lstStyle/>
        <a:p>
          <a:r>
            <a:rPr lang="ru-RU" dirty="0" smtClean="0"/>
            <a:t>Предоставление срочных социальных услуг.</a:t>
          </a:r>
          <a:endParaRPr lang="ru-RU" dirty="0"/>
        </a:p>
      </dgm:t>
    </dgm:pt>
    <dgm:pt modelId="{8BB36A2A-2220-403B-B57D-AED7C155FA22}" type="parTrans" cxnId="{8BF90BB0-2BA6-4308-AF29-6FCFA2103808}">
      <dgm:prSet/>
      <dgm:spPr/>
      <dgm:t>
        <a:bodyPr/>
        <a:lstStyle/>
        <a:p>
          <a:endParaRPr lang="ru-RU"/>
        </a:p>
      </dgm:t>
    </dgm:pt>
    <dgm:pt modelId="{D6D3CB98-D16E-45E7-A954-24A32C329CBE}" type="sibTrans" cxnId="{8BF90BB0-2BA6-4308-AF29-6FCFA2103808}">
      <dgm:prSet/>
      <dgm:spPr/>
      <dgm:t>
        <a:bodyPr/>
        <a:lstStyle/>
        <a:p>
          <a:endParaRPr lang="ru-RU"/>
        </a:p>
      </dgm:t>
    </dgm:pt>
    <dgm:pt modelId="{99652FDA-4886-4E26-BE6A-80E5DE86B88C}">
      <dgm:prSet phldrT="[Текст]"/>
      <dgm:spPr/>
      <dgm:t>
        <a:bodyPr/>
        <a:lstStyle/>
        <a:p>
          <a:r>
            <a:rPr lang="ru-RU" dirty="0" smtClean="0"/>
            <a:t>Привлечение ресурсов: благотворительных организаций, бизнес-сообщества для получения необходимых продуктов, жизненно важных товаров.</a:t>
          </a:r>
          <a:endParaRPr lang="ru-RU" dirty="0"/>
        </a:p>
      </dgm:t>
    </dgm:pt>
    <dgm:pt modelId="{7DA585ED-9C71-4CF6-BEB5-1DFA36DE2FDA}" type="parTrans" cxnId="{BF0D0120-9AE2-4200-BCB2-214BB9F2E207}">
      <dgm:prSet/>
      <dgm:spPr/>
      <dgm:t>
        <a:bodyPr/>
        <a:lstStyle/>
        <a:p>
          <a:endParaRPr lang="ru-RU"/>
        </a:p>
      </dgm:t>
    </dgm:pt>
    <dgm:pt modelId="{E046187F-A710-4A7C-B205-4DE397A10F44}" type="sibTrans" cxnId="{BF0D0120-9AE2-4200-BCB2-214BB9F2E207}">
      <dgm:prSet/>
      <dgm:spPr/>
      <dgm:t>
        <a:bodyPr/>
        <a:lstStyle/>
        <a:p>
          <a:endParaRPr lang="ru-RU"/>
        </a:p>
      </dgm:t>
    </dgm:pt>
    <dgm:pt modelId="{43DD45E0-8834-484E-8A03-726D1240B546}">
      <dgm:prSet phldrT="[Текст]"/>
      <dgm:spPr/>
      <dgm:t>
        <a:bodyPr/>
        <a:lstStyle/>
        <a:p>
          <a:r>
            <a:rPr lang="ru-RU" dirty="0" smtClean="0"/>
            <a:t>Содействие в оказании бесплатной юридической помощи.</a:t>
          </a:r>
          <a:endParaRPr lang="ru-RU" dirty="0"/>
        </a:p>
      </dgm:t>
    </dgm:pt>
    <dgm:pt modelId="{5F70F303-67EB-4CED-A368-65863555AD03}" type="parTrans" cxnId="{863F5382-A01F-4327-91E1-FF560DB8BF8D}">
      <dgm:prSet/>
      <dgm:spPr/>
      <dgm:t>
        <a:bodyPr/>
        <a:lstStyle/>
        <a:p>
          <a:endParaRPr lang="ru-RU"/>
        </a:p>
      </dgm:t>
    </dgm:pt>
    <dgm:pt modelId="{48232675-D8D1-49B9-9F35-6BAEE3974776}" type="sibTrans" cxnId="{863F5382-A01F-4327-91E1-FF560DB8BF8D}">
      <dgm:prSet/>
      <dgm:spPr/>
      <dgm:t>
        <a:bodyPr/>
        <a:lstStyle/>
        <a:p>
          <a:endParaRPr lang="ru-RU"/>
        </a:p>
      </dgm:t>
    </dgm:pt>
    <dgm:pt modelId="{7CC45541-CB1D-4E5D-8BFA-9FC25FA40BDA}">
      <dgm:prSet phldrT="[Текст]"/>
      <dgm:spPr/>
      <dgm:t>
        <a:bodyPr/>
        <a:lstStyle/>
        <a:p>
          <a:r>
            <a:rPr lang="ru-RU" dirty="0" smtClean="0"/>
            <a:t>Направление в центр дневного пребывания с организованным горячим питанием.</a:t>
          </a:r>
          <a:endParaRPr lang="ru-RU" dirty="0"/>
        </a:p>
      </dgm:t>
    </dgm:pt>
    <dgm:pt modelId="{26EEEFE9-6C34-49A8-90F0-AD4295305623}" type="parTrans" cxnId="{3234A44C-A80C-4677-A578-13976967BD19}">
      <dgm:prSet/>
      <dgm:spPr/>
      <dgm:t>
        <a:bodyPr/>
        <a:lstStyle/>
        <a:p>
          <a:endParaRPr lang="ru-RU"/>
        </a:p>
      </dgm:t>
    </dgm:pt>
    <dgm:pt modelId="{654D6B5E-F777-4CD9-A797-D7CDF1D82345}" type="sibTrans" cxnId="{3234A44C-A80C-4677-A578-13976967BD19}">
      <dgm:prSet/>
      <dgm:spPr/>
      <dgm:t>
        <a:bodyPr/>
        <a:lstStyle/>
        <a:p>
          <a:endParaRPr lang="ru-RU"/>
        </a:p>
      </dgm:t>
    </dgm:pt>
    <dgm:pt modelId="{DA31CFEC-A05B-4D5A-BAA5-E216E99E1656}" type="pres">
      <dgm:prSet presAssocID="{4BA82814-64C9-4B54-B27B-D69993E570EB}" presName="Name0" presStyleCnt="0">
        <dgm:presLayoutVars>
          <dgm:dir/>
        </dgm:presLayoutVars>
      </dgm:prSet>
      <dgm:spPr/>
      <dgm:t>
        <a:bodyPr/>
        <a:lstStyle/>
        <a:p>
          <a:endParaRPr lang="ru-RU"/>
        </a:p>
      </dgm:t>
    </dgm:pt>
    <dgm:pt modelId="{D4393844-0811-466E-9AF3-6D561F41234B}" type="pres">
      <dgm:prSet presAssocID="{1381BEBE-DB6D-42FF-BA54-BC1A3165F5DD}" presName="parComposite" presStyleCnt="0"/>
      <dgm:spPr/>
    </dgm:pt>
    <dgm:pt modelId="{41F4C8D6-1B3A-4379-996F-E0EEFA9D51DF}" type="pres">
      <dgm:prSet presAssocID="{1381BEBE-DB6D-42FF-BA54-BC1A3165F5DD}" presName="parBigCircle" presStyleLbl="node0" presStyleIdx="0" presStyleCnt="4"/>
      <dgm:spPr/>
    </dgm:pt>
    <dgm:pt modelId="{C3ACB818-10EC-481A-A12A-1402103513F9}" type="pres">
      <dgm:prSet presAssocID="{1381BEBE-DB6D-42FF-BA54-BC1A3165F5DD}" presName="parTx" presStyleLbl="revTx" presStyleIdx="0" presStyleCnt="4"/>
      <dgm:spPr/>
      <dgm:t>
        <a:bodyPr/>
        <a:lstStyle/>
        <a:p>
          <a:endParaRPr lang="ru-RU"/>
        </a:p>
      </dgm:t>
    </dgm:pt>
    <dgm:pt modelId="{164F7256-8DB0-4579-8734-5A8C016EEAC8}" type="pres">
      <dgm:prSet presAssocID="{1381BEBE-DB6D-42FF-BA54-BC1A3165F5DD}" presName="bSpace" presStyleCnt="0"/>
      <dgm:spPr/>
    </dgm:pt>
    <dgm:pt modelId="{8C1EE2B9-649E-471E-A99A-55F55054851C}" type="pres">
      <dgm:prSet presAssocID="{1381BEBE-DB6D-42FF-BA54-BC1A3165F5DD}" presName="parBackupNorm" presStyleCnt="0"/>
      <dgm:spPr/>
    </dgm:pt>
    <dgm:pt modelId="{E93E33F6-B120-4717-B383-EB8CF156777E}" type="pres">
      <dgm:prSet presAssocID="{D6D3CB98-D16E-45E7-A954-24A32C329CBE}" presName="parSpace" presStyleCnt="0"/>
      <dgm:spPr/>
    </dgm:pt>
    <dgm:pt modelId="{4CEEF66E-F113-4E75-82AD-2B3E875DA61B}" type="pres">
      <dgm:prSet presAssocID="{7CC45541-CB1D-4E5D-8BFA-9FC25FA40BDA}" presName="parComposite" presStyleCnt="0"/>
      <dgm:spPr/>
    </dgm:pt>
    <dgm:pt modelId="{0C8E88C4-2ECA-4FDF-AC3A-2C2E08C4AB04}" type="pres">
      <dgm:prSet presAssocID="{7CC45541-CB1D-4E5D-8BFA-9FC25FA40BDA}" presName="parBigCircle" presStyleLbl="node0" presStyleIdx="1" presStyleCnt="4"/>
      <dgm:spPr/>
    </dgm:pt>
    <dgm:pt modelId="{15DEA7D1-2795-4991-B6D8-9A3B9243B9F6}" type="pres">
      <dgm:prSet presAssocID="{7CC45541-CB1D-4E5D-8BFA-9FC25FA40BDA}" presName="parTx" presStyleLbl="revTx" presStyleIdx="1" presStyleCnt="4"/>
      <dgm:spPr/>
      <dgm:t>
        <a:bodyPr/>
        <a:lstStyle/>
        <a:p>
          <a:endParaRPr lang="ru-RU"/>
        </a:p>
      </dgm:t>
    </dgm:pt>
    <dgm:pt modelId="{D1CCA59D-032C-4AA4-AB1F-918CBD146E25}" type="pres">
      <dgm:prSet presAssocID="{7CC45541-CB1D-4E5D-8BFA-9FC25FA40BDA}" presName="bSpace" presStyleCnt="0"/>
      <dgm:spPr/>
    </dgm:pt>
    <dgm:pt modelId="{869B786F-E5A0-49A0-AAAC-2F17B21B09A6}" type="pres">
      <dgm:prSet presAssocID="{7CC45541-CB1D-4E5D-8BFA-9FC25FA40BDA}" presName="parBackupNorm" presStyleCnt="0"/>
      <dgm:spPr/>
    </dgm:pt>
    <dgm:pt modelId="{1DC73C28-7D56-48E2-A7E6-A787A53CF855}" type="pres">
      <dgm:prSet presAssocID="{654D6B5E-F777-4CD9-A797-D7CDF1D82345}" presName="parSpace" presStyleCnt="0"/>
      <dgm:spPr/>
    </dgm:pt>
    <dgm:pt modelId="{778F45B5-23A7-44DF-92A0-C0307263E7AA}" type="pres">
      <dgm:prSet presAssocID="{43DD45E0-8834-484E-8A03-726D1240B546}" presName="parComposite" presStyleCnt="0"/>
      <dgm:spPr/>
    </dgm:pt>
    <dgm:pt modelId="{D60E5AF0-8769-4EA1-AE2A-EA56F6D00BFF}" type="pres">
      <dgm:prSet presAssocID="{43DD45E0-8834-484E-8A03-726D1240B546}" presName="parBigCircle" presStyleLbl="node0" presStyleIdx="2" presStyleCnt="4"/>
      <dgm:spPr/>
    </dgm:pt>
    <dgm:pt modelId="{3F719C62-E8B4-4F54-9362-71BB5F4DA542}" type="pres">
      <dgm:prSet presAssocID="{43DD45E0-8834-484E-8A03-726D1240B546}" presName="parTx" presStyleLbl="revTx" presStyleIdx="2" presStyleCnt="4"/>
      <dgm:spPr/>
      <dgm:t>
        <a:bodyPr/>
        <a:lstStyle/>
        <a:p>
          <a:endParaRPr lang="ru-RU"/>
        </a:p>
      </dgm:t>
    </dgm:pt>
    <dgm:pt modelId="{04049CA3-4584-4C9A-8D92-75853E74314D}" type="pres">
      <dgm:prSet presAssocID="{43DD45E0-8834-484E-8A03-726D1240B546}" presName="bSpace" presStyleCnt="0"/>
      <dgm:spPr/>
    </dgm:pt>
    <dgm:pt modelId="{103B6DF1-304E-4200-A92A-D8EC8C72BF4B}" type="pres">
      <dgm:prSet presAssocID="{43DD45E0-8834-484E-8A03-726D1240B546}" presName="parBackupNorm" presStyleCnt="0"/>
      <dgm:spPr/>
    </dgm:pt>
    <dgm:pt modelId="{68A73548-66A7-4BE8-96FF-18799F14BB78}" type="pres">
      <dgm:prSet presAssocID="{48232675-D8D1-49B9-9F35-6BAEE3974776}" presName="parSpace" presStyleCnt="0"/>
      <dgm:spPr/>
    </dgm:pt>
    <dgm:pt modelId="{64CBA716-BFB4-41C9-AB5B-A1BF4A4A495C}" type="pres">
      <dgm:prSet presAssocID="{99652FDA-4886-4E26-BE6A-80E5DE86B88C}" presName="parComposite" presStyleCnt="0"/>
      <dgm:spPr/>
    </dgm:pt>
    <dgm:pt modelId="{95171646-D22C-4670-AAC9-EDCBFD3E1F17}" type="pres">
      <dgm:prSet presAssocID="{99652FDA-4886-4E26-BE6A-80E5DE86B88C}" presName="parBigCircle" presStyleLbl="node0" presStyleIdx="3" presStyleCnt="4"/>
      <dgm:spPr/>
    </dgm:pt>
    <dgm:pt modelId="{6A65E3E8-EB63-4040-9C46-2A0F9A69893B}" type="pres">
      <dgm:prSet presAssocID="{99652FDA-4886-4E26-BE6A-80E5DE86B88C}" presName="parTx" presStyleLbl="revTx" presStyleIdx="3" presStyleCnt="4"/>
      <dgm:spPr/>
      <dgm:t>
        <a:bodyPr/>
        <a:lstStyle/>
        <a:p>
          <a:endParaRPr lang="ru-RU"/>
        </a:p>
      </dgm:t>
    </dgm:pt>
    <dgm:pt modelId="{91E2DCEA-788B-4ECE-A73A-043EAAF6C638}" type="pres">
      <dgm:prSet presAssocID="{99652FDA-4886-4E26-BE6A-80E5DE86B88C}" presName="bSpace" presStyleCnt="0"/>
      <dgm:spPr/>
    </dgm:pt>
    <dgm:pt modelId="{74C6A747-7A39-489B-A6C7-5DB2B73B53D8}" type="pres">
      <dgm:prSet presAssocID="{99652FDA-4886-4E26-BE6A-80E5DE86B88C}" presName="parBackupNorm" presStyleCnt="0"/>
      <dgm:spPr/>
    </dgm:pt>
    <dgm:pt modelId="{7A26111B-8611-4C6C-A432-C08A02526475}" type="pres">
      <dgm:prSet presAssocID="{E046187F-A710-4A7C-B205-4DE397A10F44}" presName="parSpace" presStyleCnt="0"/>
      <dgm:spPr/>
    </dgm:pt>
  </dgm:ptLst>
  <dgm:cxnLst>
    <dgm:cxn modelId="{94595081-00E1-4C17-9A0A-8B40824C0E8B}" type="presOf" srcId="{1381BEBE-DB6D-42FF-BA54-BC1A3165F5DD}" destId="{C3ACB818-10EC-481A-A12A-1402103513F9}" srcOrd="0" destOrd="0" presId="urn:microsoft.com/office/officeart/2008/layout/CircleAccentTimeline"/>
    <dgm:cxn modelId="{863F5382-A01F-4327-91E1-FF560DB8BF8D}" srcId="{4BA82814-64C9-4B54-B27B-D69993E570EB}" destId="{43DD45E0-8834-484E-8A03-726D1240B546}" srcOrd="2" destOrd="0" parTransId="{5F70F303-67EB-4CED-A368-65863555AD03}" sibTransId="{48232675-D8D1-49B9-9F35-6BAEE3974776}"/>
    <dgm:cxn modelId="{BF0D0120-9AE2-4200-BCB2-214BB9F2E207}" srcId="{4BA82814-64C9-4B54-B27B-D69993E570EB}" destId="{99652FDA-4886-4E26-BE6A-80E5DE86B88C}" srcOrd="3" destOrd="0" parTransId="{7DA585ED-9C71-4CF6-BEB5-1DFA36DE2FDA}" sibTransId="{E046187F-A710-4A7C-B205-4DE397A10F44}"/>
    <dgm:cxn modelId="{05B39DAB-59BD-402D-8C78-8612B7C3C6A2}" type="presOf" srcId="{43DD45E0-8834-484E-8A03-726D1240B546}" destId="{3F719C62-E8B4-4F54-9362-71BB5F4DA542}" srcOrd="0" destOrd="0" presId="urn:microsoft.com/office/officeart/2008/layout/CircleAccentTimeline"/>
    <dgm:cxn modelId="{9B7FD2E7-E967-4405-8FDF-6B4255CEA156}" type="presOf" srcId="{4BA82814-64C9-4B54-B27B-D69993E570EB}" destId="{DA31CFEC-A05B-4D5A-BAA5-E216E99E1656}" srcOrd="0" destOrd="0" presId="urn:microsoft.com/office/officeart/2008/layout/CircleAccentTimeline"/>
    <dgm:cxn modelId="{3234A44C-A80C-4677-A578-13976967BD19}" srcId="{4BA82814-64C9-4B54-B27B-D69993E570EB}" destId="{7CC45541-CB1D-4E5D-8BFA-9FC25FA40BDA}" srcOrd="1" destOrd="0" parTransId="{26EEEFE9-6C34-49A8-90F0-AD4295305623}" sibTransId="{654D6B5E-F777-4CD9-A797-D7CDF1D82345}"/>
    <dgm:cxn modelId="{B72C8CE1-C847-4A1E-AE4B-DC1F77CB5EA3}" type="presOf" srcId="{7CC45541-CB1D-4E5D-8BFA-9FC25FA40BDA}" destId="{15DEA7D1-2795-4991-B6D8-9A3B9243B9F6}" srcOrd="0" destOrd="0" presId="urn:microsoft.com/office/officeart/2008/layout/CircleAccentTimeline"/>
    <dgm:cxn modelId="{1F54154D-54FE-4ECD-918C-7E2705612344}" type="presOf" srcId="{99652FDA-4886-4E26-BE6A-80E5DE86B88C}" destId="{6A65E3E8-EB63-4040-9C46-2A0F9A69893B}" srcOrd="0" destOrd="0" presId="urn:microsoft.com/office/officeart/2008/layout/CircleAccentTimeline"/>
    <dgm:cxn modelId="{8BF90BB0-2BA6-4308-AF29-6FCFA2103808}" srcId="{4BA82814-64C9-4B54-B27B-D69993E570EB}" destId="{1381BEBE-DB6D-42FF-BA54-BC1A3165F5DD}" srcOrd="0" destOrd="0" parTransId="{8BB36A2A-2220-403B-B57D-AED7C155FA22}" sibTransId="{D6D3CB98-D16E-45E7-A954-24A32C329CBE}"/>
    <dgm:cxn modelId="{82CADD59-2B1D-4BA6-8E81-30CE579CF42D}" type="presParOf" srcId="{DA31CFEC-A05B-4D5A-BAA5-E216E99E1656}" destId="{D4393844-0811-466E-9AF3-6D561F41234B}" srcOrd="0" destOrd="0" presId="urn:microsoft.com/office/officeart/2008/layout/CircleAccentTimeline"/>
    <dgm:cxn modelId="{C9BD5FA9-9BB8-4D5D-950E-858878AC0806}" type="presParOf" srcId="{D4393844-0811-466E-9AF3-6D561F41234B}" destId="{41F4C8D6-1B3A-4379-996F-E0EEFA9D51DF}" srcOrd="0" destOrd="0" presId="urn:microsoft.com/office/officeart/2008/layout/CircleAccentTimeline"/>
    <dgm:cxn modelId="{7FB1ACB9-9DC7-4DE8-85C0-8BAFCBAB83D3}" type="presParOf" srcId="{D4393844-0811-466E-9AF3-6D561F41234B}" destId="{C3ACB818-10EC-481A-A12A-1402103513F9}" srcOrd="1" destOrd="0" presId="urn:microsoft.com/office/officeart/2008/layout/CircleAccentTimeline"/>
    <dgm:cxn modelId="{0CD95431-74E0-474C-B80D-2B2C8CE171F2}" type="presParOf" srcId="{D4393844-0811-466E-9AF3-6D561F41234B}" destId="{164F7256-8DB0-4579-8734-5A8C016EEAC8}" srcOrd="2" destOrd="0" presId="urn:microsoft.com/office/officeart/2008/layout/CircleAccentTimeline"/>
    <dgm:cxn modelId="{31987386-995E-4529-BA0A-8791BF564444}" type="presParOf" srcId="{DA31CFEC-A05B-4D5A-BAA5-E216E99E1656}" destId="{8C1EE2B9-649E-471E-A99A-55F55054851C}" srcOrd="1" destOrd="0" presId="urn:microsoft.com/office/officeart/2008/layout/CircleAccentTimeline"/>
    <dgm:cxn modelId="{A60FB0EB-A384-408F-AA5D-7673795DC839}" type="presParOf" srcId="{DA31CFEC-A05B-4D5A-BAA5-E216E99E1656}" destId="{E93E33F6-B120-4717-B383-EB8CF156777E}" srcOrd="2" destOrd="0" presId="urn:microsoft.com/office/officeart/2008/layout/CircleAccentTimeline"/>
    <dgm:cxn modelId="{716AD87B-DA40-45AA-A73C-D254A451A8AE}" type="presParOf" srcId="{DA31CFEC-A05B-4D5A-BAA5-E216E99E1656}" destId="{4CEEF66E-F113-4E75-82AD-2B3E875DA61B}" srcOrd="3" destOrd="0" presId="urn:microsoft.com/office/officeart/2008/layout/CircleAccentTimeline"/>
    <dgm:cxn modelId="{E75538AD-6A96-4DB0-AC8C-42DE8DDAECB8}" type="presParOf" srcId="{4CEEF66E-F113-4E75-82AD-2B3E875DA61B}" destId="{0C8E88C4-2ECA-4FDF-AC3A-2C2E08C4AB04}" srcOrd="0" destOrd="0" presId="urn:microsoft.com/office/officeart/2008/layout/CircleAccentTimeline"/>
    <dgm:cxn modelId="{113AEEFB-86DC-47BE-91D1-7608B0CB25E5}" type="presParOf" srcId="{4CEEF66E-F113-4E75-82AD-2B3E875DA61B}" destId="{15DEA7D1-2795-4991-B6D8-9A3B9243B9F6}" srcOrd="1" destOrd="0" presId="urn:microsoft.com/office/officeart/2008/layout/CircleAccentTimeline"/>
    <dgm:cxn modelId="{C30AA0C6-BC21-4611-BF50-A3B21F9BA128}" type="presParOf" srcId="{4CEEF66E-F113-4E75-82AD-2B3E875DA61B}" destId="{D1CCA59D-032C-4AA4-AB1F-918CBD146E25}" srcOrd="2" destOrd="0" presId="urn:microsoft.com/office/officeart/2008/layout/CircleAccentTimeline"/>
    <dgm:cxn modelId="{62B4F164-29ED-4D9F-A27B-9398AED9DFEC}" type="presParOf" srcId="{DA31CFEC-A05B-4D5A-BAA5-E216E99E1656}" destId="{869B786F-E5A0-49A0-AAAC-2F17B21B09A6}" srcOrd="4" destOrd="0" presId="urn:microsoft.com/office/officeart/2008/layout/CircleAccentTimeline"/>
    <dgm:cxn modelId="{EC1C049D-D487-49F7-BD71-B54B20921AB6}" type="presParOf" srcId="{DA31CFEC-A05B-4D5A-BAA5-E216E99E1656}" destId="{1DC73C28-7D56-48E2-A7E6-A787A53CF855}" srcOrd="5" destOrd="0" presId="urn:microsoft.com/office/officeart/2008/layout/CircleAccentTimeline"/>
    <dgm:cxn modelId="{3AC96322-5677-4ED6-A797-47FFED3F7F54}" type="presParOf" srcId="{DA31CFEC-A05B-4D5A-BAA5-E216E99E1656}" destId="{778F45B5-23A7-44DF-92A0-C0307263E7AA}" srcOrd="6" destOrd="0" presId="urn:microsoft.com/office/officeart/2008/layout/CircleAccentTimeline"/>
    <dgm:cxn modelId="{DEB9A14C-5FA1-4BB5-9857-A4DD1720186B}" type="presParOf" srcId="{778F45B5-23A7-44DF-92A0-C0307263E7AA}" destId="{D60E5AF0-8769-4EA1-AE2A-EA56F6D00BFF}" srcOrd="0" destOrd="0" presId="urn:microsoft.com/office/officeart/2008/layout/CircleAccentTimeline"/>
    <dgm:cxn modelId="{41D24793-710B-4C0A-967A-3C05985F4115}" type="presParOf" srcId="{778F45B5-23A7-44DF-92A0-C0307263E7AA}" destId="{3F719C62-E8B4-4F54-9362-71BB5F4DA542}" srcOrd="1" destOrd="0" presId="urn:microsoft.com/office/officeart/2008/layout/CircleAccentTimeline"/>
    <dgm:cxn modelId="{C1A5F7CA-D108-4E67-8A9D-CDA85860A016}" type="presParOf" srcId="{778F45B5-23A7-44DF-92A0-C0307263E7AA}" destId="{04049CA3-4584-4C9A-8D92-75853E74314D}" srcOrd="2" destOrd="0" presId="urn:microsoft.com/office/officeart/2008/layout/CircleAccentTimeline"/>
    <dgm:cxn modelId="{FB3AD3B5-9B25-472E-8D5B-A49C95E72C63}" type="presParOf" srcId="{DA31CFEC-A05B-4D5A-BAA5-E216E99E1656}" destId="{103B6DF1-304E-4200-A92A-D8EC8C72BF4B}" srcOrd="7" destOrd="0" presId="urn:microsoft.com/office/officeart/2008/layout/CircleAccentTimeline"/>
    <dgm:cxn modelId="{87B433E6-2148-4175-8CB5-57E58835B589}" type="presParOf" srcId="{DA31CFEC-A05B-4D5A-BAA5-E216E99E1656}" destId="{68A73548-66A7-4BE8-96FF-18799F14BB78}" srcOrd="8" destOrd="0" presId="urn:microsoft.com/office/officeart/2008/layout/CircleAccentTimeline"/>
    <dgm:cxn modelId="{4606D7EC-3E71-4C8E-B91A-3256DE43279A}" type="presParOf" srcId="{DA31CFEC-A05B-4D5A-BAA5-E216E99E1656}" destId="{64CBA716-BFB4-41C9-AB5B-A1BF4A4A495C}" srcOrd="9" destOrd="0" presId="urn:microsoft.com/office/officeart/2008/layout/CircleAccentTimeline"/>
    <dgm:cxn modelId="{57066494-A6F6-423D-B26C-99506AB5C880}" type="presParOf" srcId="{64CBA716-BFB4-41C9-AB5B-A1BF4A4A495C}" destId="{95171646-D22C-4670-AAC9-EDCBFD3E1F17}" srcOrd="0" destOrd="0" presId="urn:microsoft.com/office/officeart/2008/layout/CircleAccentTimeline"/>
    <dgm:cxn modelId="{8D40F03A-AAFA-4063-A4DC-11357130AC25}" type="presParOf" srcId="{64CBA716-BFB4-41C9-AB5B-A1BF4A4A495C}" destId="{6A65E3E8-EB63-4040-9C46-2A0F9A69893B}" srcOrd="1" destOrd="0" presId="urn:microsoft.com/office/officeart/2008/layout/CircleAccentTimeline"/>
    <dgm:cxn modelId="{F7453534-BA43-474C-88CB-C53A56102137}" type="presParOf" srcId="{64CBA716-BFB4-41C9-AB5B-A1BF4A4A495C}" destId="{91E2DCEA-788B-4ECE-A73A-043EAAF6C638}" srcOrd="2" destOrd="0" presId="urn:microsoft.com/office/officeart/2008/layout/CircleAccentTimeline"/>
    <dgm:cxn modelId="{73391DA3-D5B9-4A77-ADC3-0CD9934747CB}" type="presParOf" srcId="{DA31CFEC-A05B-4D5A-BAA5-E216E99E1656}" destId="{74C6A747-7A39-489B-A6C7-5DB2B73B53D8}" srcOrd="10" destOrd="0" presId="urn:microsoft.com/office/officeart/2008/layout/CircleAccentTimeline"/>
    <dgm:cxn modelId="{2880B893-1575-4801-A9CB-EC5D15B4F907}" type="presParOf" srcId="{DA31CFEC-A05B-4D5A-BAA5-E216E99E1656}" destId="{7A26111B-8611-4C6C-A432-C08A02526475}" srcOrd="1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BA82814-64C9-4B54-B27B-D69993E570EB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81BEBE-DB6D-42FF-BA54-BC1A3165F5DD}">
      <dgm:prSet phldrT="[Текст]"/>
      <dgm:spPr/>
      <dgm:t>
        <a:bodyPr/>
        <a:lstStyle/>
        <a:p>
          <a:r>
            <a:rPr lang="ru-RU" dirty="0" smtClean="0"/>
            <a:t>Вызов скорой помощи (при необходимости), участкового врача-терапевта (при необходимости).</a:t>
          </a:r>
          <a:endParaRPr lang="ru-RU" dirty="0"/>
        </a:p>
      </dgm:t>
    </dgm:pt>
    <dgm:pt modelId="{8BB36A2A-2220-403B-B57D-AED7C155FA22}" type="parTrans" cxnId="{8BF90BB0-2BA6-4308-AF29-6FCFA2103808}">
      <dgm:prSet/>
      <dgm:spPr/>
      <dgm:t>
        <a:bodyPr/>
        <a:lstStyle/>
        <a:p>
          <a:endParaRPr lang="ru-RU"/>
        </a:p>
      </dgm:t>
    </dgm:pt>
    <dgm:pt modelId="{D6D3CB98-D16E-45E7-A954-24A32C329CBE}" type="sibTrans" cxnId="{8BF90BB0-2BA6-4308-AF29-6FCFA2103808}">
      <dgm:prSet/>
      <dgm:spPr/>
      <dgm:t>
        <a:bodyPr/>
        <a:lstStyle/>
        <a:p>
          <a:endParaRPr lang="ru-RU"/>
        </a:p>
      </dgm:t>
    </dgm:pt>
    <dgm:pt modelId="{F85294C9-4560-4C01-8603-90B257841021}">
      <dgm:prSet phldrT="[Текст]"/>
      <dgm:spPr/>
      <dgm:t>
        <a:bodyPr/>
        <a:lstStyle/>
        <a:p>
          <a:r>
            <a:rPr lang="ru-RU" dirty="0" smtClean="0"/>
            <a:t>Обеспечение лекарствами, помощь в получении технических средств реабилитации.</a:t>
          </a:r>
          <a:endParaRPr lang="ru-RU" dirty="0"/>
        </a:p>
      </dgm:t>
    </dgm:pt>
    <dgm:pt modelId="{388A2378-8C6C-466F-B75D-BF9A96431E64}" type="parTrans" cxnId="{B1399794-CFB7-4D98-A40F-6AAF00CFDEB5}">
      <dgm:prSet/>
      <dgm:spPr/>
      <dgm:t>
        <a:bodyPr/>
        <a:lstStyle/>
        <a:p>
          <a:endParaRPr lang="ru-RU"/>
        </a:p>
      </dgm:t>
    </dgm:pt>
    <dgm:pt modelId="{F8903314-AB6A-48CB-86CA-0CECE35E28B6}" type="sibTrans" cxnId="{B1399794-CFB7-4D98-A40F-6AAF00CFDEB5}">
      <dgm:prSet/>
      <dgm:spPr/>
      <dgm:t>
        <a:bodyPr/>
        <a:lstStyle/>
        <a:p>
          <a:endParaRPr lang="ru-RU"/>
        </a:p>
      </dgm:t>
    </dgm:pt>
    <dgm:pt modelId="{09A7095C-7E2B-4B9F-8EDE-65A58DA3B405}">
      <dgm:prSet phldrT="[Текст]"/>
      <dgm:spPr/>
      <dgm:t>
        <a:bodyPr/>
        <a:lstStyle/>
        <a:p>
          <a:r>
            <a:rPr lang="ru-RU" dirty="0" smtClean="0"/>
            <a:t>Временное размещение в стационарные организации социального обслуживания.</a:t>
          </a:r>
          <a:endParaRPr lang="ru-RU" dirty="0"/>
        </a:p>
      </dgm:t>
    </dgm:pt>
    <dgm:pt modelId="{82BAFADD-F221-4444-BAC2-D3E0594D1D4A}" type="parTrans" cxnId="{7F44EF0F-0453-46DE-AF4F-D7DC8DDC99C4}">
      <dgm:prSet/>
      <dgm:spPr/>
      <dgm:t>
        <a:bodyPr/>
        <a:lstStyle/>
        <a:p>
          <a:endParaRPr lang="ru-RU"/>
        </a:p>
      </dgm:t>
    </dgm:pt>
    <dgm:pt modelId="{60DC3B1A-D869-4A10-9891-B35EE6848AE9}" type="sibTrans" cxnId="{7F44EF0F-0453-46DE-AF4F-D7DC8DDC99C4}">
      <dgm:prSet/>
      <dgm:spPr/>
      <dgm:t>
        <a:bodyPr/>
        <a:lstStyle/>
        <a:p>
          <a:endParaRPr lang="ru-RU"/>
        </a:p>
      </dgm:t>
    </dgm:pt>
    <dgm:pt modelId="{731861E4-295D-4054-855A-4E2024558ED6}">
      <dgm:prSet phldrT="[Текст]"/>
      <dgm:spPr/>
      <dgm:t>
        <a:bodyPr/>
        <a:lstStyle/>
        <a:p>
          <a:r>
            <a:rPr lang="ru-RU" dirty="0" smtClean="0"/>
            <a:t>Содействие в подготовке документов для размещения в стационарные организации социального обслуживания.</a:t>
          </a:r>
          <a:endParaRPr lang="ru-RU" dirty="0"/>
        </a:p>
      </dgm:t>
    </dgm:pt>
    <dgm:pt modelId="{A1664254-FAF8-402B-B9D3-8CD8843AF350}" type="parTrans" cxnId="{9D2526BB-CDD1-4380-9215-7781ABC0901C}">
      <dgm:prSet/>
      <dgm:spPr/>
      <dgm:t>
        <a:bodyPr/>
        <a:lstStyle/>
        <a:p>
          <a:endParaRPr lang="ru-RU"/>
        </a:p>
      </dgm:t>
    </dgm:pt>
    <dgm:pt modelId="{048A2198-EA7E-4C63-8BA2-27C4CE127F17}" type="sibTrans" cxnId="{9D2526BB-CDD1-4380-9215-7781ABC0901C}">
      <dgm:prSet/>
      <dgm:spPr/>
      <dgm:t>
        <a:bodyPr/>
        <a:lstStyle/>
        <a:p>
          <a:endParaRPr lang="ru-RU"/>
        </a:p>
      </dgm:t>
    </dgm:pt>
    <dgm:pt modelId="{BAFC553B-B88A-482A-8D60-D35B4BF5455B}">
      <dgm:prSet phldrT="[Текст]"/>
      <dgm:spPr/>
      <dgm:t>
        <a:bodyPr/>
        <a:lstStyle/>
        <a:p>
          <a:r>
            <a:rPr lang="ru-RU" dirty="0" smtClean="0"/>
            <a:t>Помощь в составлении заявления в полицию (при необходимости) </a:t>
          </a:r>
          <a:endParaRPr lang="ru-RU" dirty="0"/>
        </a:p>
      </dgm:t>
    </dgm:pt>
    <dgm:pt modelId="{2D0109D9-461C-40A0-8A79-2B408A00BA48}" type="parTrans" cxnId="{292DFD5D-EFBE-451F-90A0-494797841B13}">
      <dgm:prSet/>
      <dgm:spPr/>
      <dgm:t>
        <a:bodyPr/>
        <a:lstStyle/>
        <a:p>
          <a:endParaRPr lang="ru-RU"/>
        </a:p>
      </dgm:t>
    </dgm:pt>
    <dgm:pt modelId="{297E943E-566B-4983-8EF5-552FE6D5BF71}" type="sibTrans" cxnId="{292DFD5D-EFBE-451F-90A0-494797841B13}">
      <dgm:prSet/>
      <dgm:spPr/>
      <dgm:t>
        <a:bodyPr/>
        <a:lstStyle/>
        <a:p>
          <a:endParaRPr lang="ru-RU"/>
        </a:p>
      </dgm:t>
    </dgm:pt>
    <dgm:pt modelId="{DA31CFEC-A05B-4D5A-BAA5-E216E99E1656}" type="pres">
      <dgm:prSet presAssocID="{4BA82814-64C9-4B54-B27B-D69993E570EB}" presName="Name0" presStyleCnt="0">
        <dgm:presLayoutVars>
          <dgm:dir/>
        </dgm:presLayoutVars>
      </dgm:prSet>
      <dgm:spPr/>
      <dgm:t>
        <a:bodyPr/>
        <a:lstStyle/>
        <a:p>
          <a:endParaRPr lang="ru-RU"/>
        </a:p>
      </dgm:t>
    </dgm:pt>
    <dgm:pt modelId="{D4393844-0811-466E-9AF3-6D561F41234B}" type="pres">
      <dgm:prSet presAssocID="{1381BEBE-DB6D-42FF-BA54-BC1A3165F5DD}" presName="parComposite" presStyleCnt="0"/>
      <dgm:spPr/>
    </dgm:pt>
    <dgm:pt modelId="{41F4C8D6-1B3A-4379-996F-E0EEFA9D51DF}" type="pres">
      <dgm:prSet presAssocID="{1381BEBE-DB6D-42FF-BA54-BC1A3165F5DD}" presName="parBigCircle" presStyleLbl="node0" presStyleIdx="0" presStyleCnt="5"/>
      <dgm:spPr/>
    </dgm:pt>
    <dgm:pt modelId="{C3ACB818-10EC-481A-A12A-1402103513F9}" type="pres">
      <dgm:prSet presAssocID="{1381BEBE-DB6D-42FF-BA54-BC1A3165F5DD}" presName="parTx" presStyleLbl="revTx" presStyleIdx="0" presStyleCnt="5"/>
      <dgm:spPr/>
      <dgm:t>
        <a:bodyPr/>
        <a:lstStyle/>
        <a:p>
          <a:endParaRPr lang="ru-RU"/>
        </a:p>
      </dgm:t>
    </dgm:pt>
    <dgm:pt modelId="{164F7256-8DB0-4579-8734-5A8C016EEAC8}" type="pres">
      <dgm:prSet presAssocID="{1381BEBE-DB6D-42FF-BA54-BC1A3165F5DD}" presName="bSpace" presStyleCnt="0"/>
      <dgm:spPr/>
    </dgm:pt>
    <dgm:pt modelId="{8C1EE2B9-649E-471E-A99A-55F55054851C}" type="pres">
      <dgm:prSet presAssocID="{1381BEBE-DB6D-42FF-BA54-BC1A3165F5DD}" presName="parBackupNorm" presStyleCnt="0"/>
      <dgm:spPr/>
    </dgm:pt>
    <dgm:pt modelId="{E93E33F6-B120-4717-B383-EB8CF156777E}" type="pres">
      <dgm:prSet presAssocID="{D6D3CB98-D16E-45E7-A954-24A32C329CBE}" presName="parSpace" presStyleCnt="0"/>
      <dgm:spPr/>
    </dgm:pt>
    <dgm:pt modelId="{118DC0E9-AFC6-458A-B84F-1E56B80B1AF6}" type="pres">
      <dgm:prSet presAssocID="{F85294C9-4560-4C01-8603-90B257841021}" presName="parComposite" presStyleCnt="0"/>
      <dgm:spPr/>
    </dgm:pt>
    <dgm:pt modelId="{8D58EBE9-DC43-4CAE-8315-6F79F401B6E2}" type="pres">
      <dgm:prSet presAssocID="{F85294C9-4560-4C01-8603-90B257841021}" presName="parBigCircle" presStyleLbl="node0" presStyleIdx="1" presStyleCnt="5"/>
      <dgm:spPr/>
    </dgm:pt>
    <dgm:pt modelId="{A2D635C9-7054-4231-9360-6C32E964B986}" type="pres">
      <dgm:prSet presAssocID="{F85294C9-4560-4C01-8603-90B257841021}" presName="parTx" presStyleLbl="revTx" presStyleIdx="1" presStyleCnt="5"/>
      <dgm:spPr/>
      <dgm:t>
        <a:bodyPr/>
        <a:lstStyle/>
        <a:p>
          <a:endParaRPr lang="ru-RU"/>
        </a:p>
      </dgm:t>
    </dgm:pt>
    <dgm:pt modelId="{9F5044BE-E3CD-4D68-87ED-B2E6266847A6}" type="pres">
      <dgm:prSet presAssocID="{F85294C9-4560-4C01-8603-90B257841021}" presName="bSpace" presStyleCnt="0"/>
      <dgm:spPr/>
    </dgm:pt>
    <dgm:pt modelId="{256736B9-1A9C-4381-9E61-3957AE3E5C20}" type="pres">
      <dgm:prSet presAssocID="{F85294C9-4560-4C01-8603-90B257841021}" presName="parBackupNorm" presStyleCnt="0"/>
      <dgm:spPr/>
    </dgm:pt>
    <dgm:pt modelId="{8452AD39-86D2-44B4-AB4D-B3FF1B3EB3C4}" type="pres">
      <dgm:prSet presAssocID="{F8903314-AB6A-48CB-86CA-0CECE35E28B6}" presName="parSpace" presStyleCnt="0"/>
      <dgm:spPr/>
    </dgm:pt>
    <dgm:pt modelId="{7F8BDD67-0636-40F0-A4D8-BE05B9498C63}" type="pres">
      <dgm:prSet presAssocID="{09A7095C-7E2B-4B9F-8EDE-65A58DA3B405}" presName="parComposite" presStyleCnt="0"/>
      <dgm:spPr/>
    </dgm:pt>
    <dgm:pt modelId="{7A7FAD2D-670C-4A81-B335-50BBA3C8DD14}" type="pres">
      <dgm:prSet presAssocID="{09A7095C-7E2B-4B9F-8EDE-65A58DA3B405}" presName="parBigCircle" presStyleLbl="node0" presStyleIdx="2" presStyleCnt="5"/>
      <dgm:spPr/>
    </dgm:pt>
    <dgm:pt modelId="{66C05153-6D8A-45D8-93DC-2B2EFF65BADF}" type="pres">
      <dgm:prSet presAssocID="{09A7095C-7E2B-4B9F-8EDE-65A58DA3B405}" presName="parTx" presStyleLbl="revTx" presStyleIdx="2" presStyleCnt="5"/>
      <dgm:spPr/>
      <dgm:t>
        <a:bodyPr/>
        <a:lstStyle/>
        <a:p>
          <a:endParaRPr lang="ru-RU"/>
        </a:p>
      </dgm:t>
    </dgm:pt>
    <dgm:pt modelId="{932CB03A-A265-4563-8D27-5AB68DE2C2DB}" type="pres">
      <dgm:prSet presAssocID="{09A7095C-7E2B-4B9F-8EDE-65A58DA3B405}" presName="bSpace" presStyleCnt="0"/>
      <dgm:spPr/>
    </dgm:pt>
    <dgm:pt modelId="{B82275EC-B6A5-4D0D-8845-351988600B6D}" type="pres">
      <dgm:prSet presAssocID="{09A7095C-7E2B-4B9F-8EDE-65A58DA3B405}" presName="parBackupNorm" presStyleCnt="0"/>
      <dgm:spPr/>
    </dgm:pt>
    <dgm:pt modelId="{40E80E92-A946-40C9-A74E-2200A77048F8}" type="pres">
      <dgm:prSet presAssocID="{60DC3B1A-D869-4A10-9891-B35EE6848AE9}" presName="parSpace" presStyleCnt="0"/>
      <dgm:spPr/>
    </dgm:pt>
    <dgm:pt modelId="{D318A14D-723B-4C30-8BD6-0EC4699162AD}" type="pres">
      <dgm:prSet presAssocID="{731861E4-295D-4054-855A-4E2024558ED6}" presName="parComposite" presStyleCnt="0"/>
      <dgm:spPr/>
    </dgm:pt>
    <dgm:pt modelId="{8D61D721-F074-4EEF-BA0C-A8004FAC4BBA}" type="pres">
      <dgm:prSet presAssocID="{731861E4-295D-4054-855A-4E2024558ED6}" presName="parBigCircle" presStyleLbl="node0" presStyleIdx="3" presStyleCnt="5"/>
      <dgm:spPr/>
    </dgm:pt>
    <dgm:pt modelId="{FE51EF9A-75ED-420B-891A-3676DCC07F9F}" type="pres">
      <dgm:prSet presAssocID="{731861E4-295D-4054-855A-4E2024558ED6}" presName="parTx" presStyleLbl="revTx" presStyleIdx="3" presStyleCnt="5"/>
      <dgm:spPr/>
      <dgm:t>
        <a:bodyPr/>
        <a:lstStyle/>
        <a:p>
          <a:endParaRPr lang="ru-RU"/>
        </a:p>
      </dgm:t>
    </dgm:pt>
    <dgm:pt modelId="{DF08ECF6-907C-434C-BC65-B7B7DCD912E0}" type="pres">
      <dgm:prSet presAssocID="{731861E4-295D-4054-855A-4E2024558ED6}" presName="bSpace" presStyleCnt="0"/>
      <dgm:spPr/>
    </dgm:pt>
    <dgm:pt modelId="{BF6975EC-67D3-4106-B90F-B0C2E8E9C13B}" type="pres">
      <dgm:prSet presAssocID="{731861E4-295D-4054-855A-4E2024558ED6}" presName="parBackupNorm" presStyleCnt="0"/>
      <dgm:spPr/>
    </dgm:pt>
    <dgm:pt modelId="{600490EC-911D-4674-98FE-EE9F075E4772}" type="pres">
      <dgm:prSet presAssocID="{048A2198-EA7E-4C63-8BA2-27C4CE127F17}" presName="parSpace" presStyleCnt="0"/>
      <dgm:spPr/>
    </dgm:pt>
    <dgm:pt modelId="{11C36A88-0DD7-46C6-A724-4108EBE61907}" type="pres">
      <dgm:prSet presAssocID="{BAFC553B-B88A-482A-8D60-D35B4BF5455B}" presName="parComposite" presStyleCnt="0"/>
      <dgm:spPr/>
    </dgm:pt>
    <dgm:pt modelId="{1778E753-FA3C-449A-A823-F8B05BFD3B5A}" type="pres">
      <dgm:prSet presAssocID="{BAFC553B-B88A-482A-8D60-D35B4BF5455B}" presName="parBigCircle" presStyleLbl="node0" presStyleIdx="4" presStyleCnt="5"/>
      <dgm:spPr/>
    </dgm:pt>
    <dgm:pt modelId="{FBCFE8AA-74A6-408E-BB55-758F1AB2C851}" type="pres">
      <dgm:prSet presAssocID="{BAFC553B-B88A-482A-8D60-D35B4BF5455B}" presName="parTx" presStyleLbl="revTx" presStyleIdx="4" presStyleCnt="5"/>
      <dgm:spPr/>
      <dgm:t>
        <a:bodyPr/>
        <a:lstStyle/>
        <a:p>
          <a:endParaRPr lang="ru-RU"/>
        </a:p>
      </dgm:t>
    </dgm:pt>
    <dgm:pt modelId="{4E99D44A-4D05-4D91-944A-4DCB70EEB4A9}" type="pres">
      <dgm:prSet presAssocID="{BAFC553B-B88A-482A-8D60-D35B4BF5455B}" presName="bSpace" presStyleCnt="0"/>
      <dgm:spPr/>
    </dgm:pt>
    <dgm:pt modelId="{A95640B5-8A98-4ABD-A787-9D50F3EFC8AE}" type="pres">
      <dgm:prSet presAssocID="{BAFC553B-B88A-482A-8D60-D35B4BF5455B}" presName="parBackupNorm" presStyleCnt="0"/>
      <dgm:spPr/>
    </dgm:pt>
    <dgm:pt modelId="{F57882F4-8EEA-4E75-9086-5E63AB1A078D}" type="pres">
      <dgm:prSet presAssocID="{297E943E-566B-4983-8EF5-552FE6D5BF71}" presName="parSpace" presStyleCnt="0"/>
      <dgm:spPr/>
    </dgm:pt>
  </dgm:ptLst>
  <dgm:cxnLst>
    <dgm:cxn modelId="{1CC8F381-A509-4AD3-AE77-4A7960329E95}" type="presOf" srcId="{09A7095C-7E2B-4B9F-8EDE-65A58DA3B405}" destId="{66C05153-6D8A-45D8-93DC-2B2EFF65BADF}" srcOrd="0" destOrd="0" presId="urn:microsoft.com/office/officeart/2008/layout/CircleAccentTimeline"/>
    <dgm:cxn modelId="{73A0D0B2-B338-4FE5-A888-6B4CFB0FE691}" type="presOf" srcId="{4BA82814-64C9-4B54-B27B-D69993E570EB}" destId="{DA31CFEC-A05B-4D5A-BAA5-E216E99E1656}" srcOrd="0" destOrd="0" presId="urn:microsoft.com/office/officeart/2008/layout/CircleAccentTimeline"/>
    <dgm:cxn modelId="{8BF90BB0-2BA6-4308-AF29-6FCFA2103808}" srcId="{4BA82814-64C9-4B54-B27B-D69993E570EB}" destId="{1381BEBE-DB6D-42FF-BA54-BC1A3165F5DD}" srcOrd="0" destOrd="0" parTransId="{8BB36A2A-2220-403B-B57D-AED7C155FA22}" sibTransId="{D6D3CB98-D16E-45E7-A954-24A32C329CBE}"/>
    <dgm:cxn modelId="{B1399794-CFB7-4D98-A40F-6AAF00CFDEB5}" srcId="{4BA82814-64C9-4B54-B27B-D69993E570EB}" destId="{F85294C9-4560-4C01-8603-90B257841021}" srcOrd="1" destOrd="0" parTransId="{388A2378-8C6C-466F-B75D-BF9A96431E64}" sibTransId="{F8903314-AB6A-48CB-86CA-0CECE35E28B6}"/>
    <dgm:cxn modelId="{460A3AA7-930D-4C07-AFBD-5F64333F1446}" type="presOf" srcId="{BAFC553B-B88A-482A-8D60-D35B4BF5455B}" destId="{FBCFE8AA-74A6-408E-BB55-758F1AB2C851}" srcOrd="0" destOrd="0" presId="urn:microsoft.com/office/officeart/2008/layout/CircleAccentTimeline"/>
    <dgm:cxn modelId="{292DFD5D-EFBE-451F-90A0-494797841B13}" srcId="{4BA82814-64C9-4B54-B27B-D69993E570EB}" destId="{BAFC553B-B88A-482A-8D60-D35B4BF5455B}" srcOrd="4" destOrd="0" parTransId="{2D0109D9-461C-40A0-8A79-2B408A00BA48}" sibTransId="{297E943E-566B-4983-8EF5-552FE6D5BF71}"/>
    <dgm:cxn modelId="{A6845209-6664-4369-A043-9E4CCB766453}" type="presOf" srcId="{1381BEBE-DB6D-42FF-BA54-BC1A3165F5DD}" destId="{C3ACB818-10EC-481A-A12A-1402103513F9}" srcOrd="0" destOrd="0" presId="urn:microsoft.com/office/officeart/2008/layout/CircleAccentTimeline"/>
    <dgm:cxn modelId="{9D2526BB-CDD1-4380-9215-7781ABC0901C}" srcId="{4BA82814-64C9-4B54-B27B-D69993E570EB}" destId="{731861E4-295D-4054-855A-4E2024558ED6}" srcOrd="3" destOrd="0" parTransId="{A1664254-FAF8-402B-B9D3-8CD8843AF350}" sibTransId="{048A2198-EA7E-4C63-8BA2-27C4CE127F17}"/>
    <dgm:cxn modelId="{7F44EF0F-0453-46DE-AF4F-D7DC8DDC99C4}" srcId="{4BA82814-64C9-4B54-B27B-D69993E570EB}" destId="{09A7095C-7E2B-4B9F-8EDE-65A58DA3B405}" srcOrd="2" destOrd="0" parTransId="{82BAFADD-F221-4444-BAC2-D3E0594D1D4A}" sibTransId="{60DC3B1A-D869-4A10-9891-B35EE6848AE9}"/>
    <dgm:cxn modelId="{71B18E4E-603F-4DA3-B1B0-1D008FA9666A}" type="presOf" srcId="{731861E4-295D-4054-855A-4E2024558ED6}" destId="{FE51EF9A-75ED-420B-891A-3676DCC07F9F}" srcOrd="0" destOrd="0" presId="urn:microsoft.com/office/officeart/2008/layout/CircleAccentTimeline"/>
    <dgm:cxn modelId="{D5C3E08C-76D2-4ED3-9199-021E3BAE7AB1}" type="presOf" srcId="{F85294C9-4560-4C01-8603-90B257841021}" destId="{A2D635C9-7054-4231-9360-6C32E964B986}" srcOrd="0" destOrd="0" presId="urn:microsoft.com/office/officeart/2008/layout/CircleAccentTimeline"/>
    <dgm:cxn modelId="{90B5B016-0199-49B1-845D-5892B3278025}" type="presParOf" srcId="{DA31CFEC-A05B-4D5A-BAA5-E216E99E1656}" destId="{D4393844-0811-466E-9AF3-6D561F41234B}" srcOrd="0" destOrd="0" presId="urn:microsoft.com/office/officeart/2008/layout/CircleAccentTimeline"/>
    <dgm:cxn modelId="{729DC911-13E3-44EA-A979-E7FBFE1919B4}" type="presParOf" srcId="{D4393844-0811-466E-9AF3-6D561F41234B}" destId="{41F4C8D6-1B3A-4379-996F-E0EEFA9D51DF}" srcOrd="0" destOrd="0" presId="urn:microsoft.com/office/officeart/2008/layout/CircleAccentTimeline"/>
    <dgm:cxn modelId="{93410994-4136-486B-807C-F66616F754D9}" type="presParOf" srcId="{D4393844-0811-466E-9AF3-6D561F41234B}" destId="{C3ACB818-10EC-481A-A12A-1402103513F9}" srcOrd="1" destOrd="0" presId="urn:microsoft.com/office/officeart/2008/layout/CircleAccentTimeline"/>
    <dgm:cxn modelId="{958FE650-247F-44D9-92F7-DA0E9EF9312D}" type="presParOf" srcId="{D4393844-0811-466E-9AF3-6D561F41234B}" destId="{164F7256-8DB0-4579-8734-5A8C016EEAC8}" srcOrd="2" destOrd="0" presId="urn:microsoft.com/office/officeart/2008/layout/CircleAccentTimeline"/>
    <dgm:cxn modelId="{D426C5FD-537C-41CD-980E-D47E3B3B9950}" type="presParOf" srcId="{DA31CFEC-A05B-4D5A-BAA5-E216E99E1656}" destId="{8C1EE2B9-649E-471E-A99A-55F55054851C}" srcOrd="1" destOrd="0" presId="urn:microsoft.com/office/officeart/2008/layout/CircleAccentTimeline"/>
    <dgm:cxn modelId="{A3093474-7025-49FF-A3AE-1B96C7BDECCB}" type="presParOf" srcId="{DA31CFEC-A05B-4D5A-BAA5-E216E99E1656}" destId="{E93E33F6-B120-4717-B383-EB8CF156777E}" srcOrd="2" destOrd="0" presId="urn:microsoft.com/office/officeart/2008/layout/CircleAccentTimeline"/>
    <dgm:cxn modelId="{D8226C32-D2A8-4F57-BAFB-299AC8D28EB1}" type="presParOf" srcId="{DA31CFEC-A05B-4D5A-BAA5-E216E99E1656}" destId="{118DC0E9-AFC6-458A-B84F-1E56B80B1AF6}" srcOrd="3" destOrd="0" presId="urn:microsoft.com/office/officeart/2008/layout/CircleAccentTimeline"/>
    <dgm:cxn modelId="{F5E99A75-5C61-4533-9BB9-DC90430E1E34}" type="presParOf" srcId="{118DC0E9-AFC6-458A-B84F-1E56B80B1AF6}" destId="{8D58EBE9-DC43-4CAE-8315-6F79F401B6E2}" srcOrd="0" destOrd="0" presId="urn:microsoft.com/office/officeart/2008/layout/CircleAccentTimeline"/>
    <dgm:cxn modelId="{E8264CD2-E451-47C6-B978-AA28528F5A5F}" type="presParOf" srcId="{118DC0E9-AFC6-458A-B84F-1E56B80B1AF6}" destId="{A2D635C9-7054-4231-9360-6C32E964B986}" srcOrd="1" destOrd="0" presId="urn:microsoft.com/office/officeart/2008/layout/CircleAccentTimeline"/>
    <dgm:cxn modelId="{73345483-FD56-432D-B339-F097186BE269}" type="presParOf" srcId="{118DC0E9-AFC6-458A-B84F-1E56B80B1AF6}" destId="{9F5044BE-E3CD-4D68-87ED-B2E6266847A6}" srcOrd="2" destOrd="0" presId="urn:microsoft.com/office/officeart/2008/layout/CircleAccentTimeline"/>
    <dgm:cxn modelId="{7F8C54D3-B838-49AD-B6DD-6730050264E3}" type="presParOf" srcId="{DA31CFEC-A05B-4D5A-BAA5-E216E99E1656}" destId="{256736B9-1A9C-4381-9E61-3957AE3E5C20}" srcOrd="4" destOrd="0" presId="urn:microsoft.com/office/officeart/2008/layout/CircleAccentTimeline"/>
    <dgm:cxn modelId="{B261D63F-AF2D-4C36-B052-0AB492A0718D}" type="presParOf" srcId="{DA31CFEC-A05B-4D5A-BAA5-E216E99E1656}" destId="{8452AD39-86D2-44B4-AB4D-B3FF1B3EB3C4}" srcOrd="5" destOrd="0" presId="urn:microsoft.com/office/officeart/2008/layout/CircleAccentTimeline"/>
    <dgm:cxn modelId="{7E9B1538-2F7F-4B88-AD6E-C493437D0874}" type="presParOf" srcId="{DA31CFEC-A05B-4D5A-BAA5-E216E99E1656}" destId="{7F8BDD67-0636-40F0-A4D8-BE05B9498C63}" srcOrd="6" destOrd="0" presId="urn:microsoft.com/office/officeart/2008/layout/CircleAccentTimeline"/>
    <dgm:cxn modelId="{67E81235-864B-4854-BF4D-D039CAD8D223}" type="presParOf" srcId="{7F8BDD67-0636-40F0-A4D8-BE05B9498C63}" destId="{7A7FAD2D-670C-4A81-B335-50BBA3C8DD14}" srcOrd="0" destOrd="0" presId="urn:microsoft.com/office/officeart/2008/layout/CircleAccentTimeline"/>
    <dgm:cxn modelId="{9845EB78-6C80-4853-A351-35D053F4DB0B}" type="presParOf" srcId="{7F8BDD67-0636-40F0-A4D8-BE05B9498C63}" destId="{66C05153-6D8A-45D8-93DC-2B2EFF65BADF}" srcOrd="1" destOrd="0" presId="urn:microsoft.com/office/officeart/2008/layout/CircleAccentTimeline"/>
    <dgm:cxn modelId="{81BE204B-B7E8-4B17-8234-CBC7478AB997}" type="presParOf" srcId="{7F8BDD67-0636-40F0-A4D8-BE05B9498C63}" destId="{932CB03A-A265-4563-8D27-5AB68DE2C2DB}" srcOrd="2" destOrd="0" presId="urn:microsoft.com/office/officeart/2008/layout/CircleAccentTimeline"/>
    <dgm:cxn modelId="{78B320AA-BF6E-40E3-A5D5-22EE481DE43B}" type="presParOf" srcId="{DA31CFEC-A05B-4D5A-BAA5-E216E99E1656}" destId="{B82275EC-B6A5-4D0D-8845-351988600B6D}" srcOrd="7" destOrd="0" presId="urn:microsoft.com/office/officeart/2008/layout/CircleAccentTimeline"/>
    <dgm:cxn modelId="{EAB2FDC5-D754-4324-AA91-74916DC6EF22}" type="presParOf" srcId="{DA31CFEC-A05B-4D5A-BAA5-E216E99E1656}" destId="{40E80E92-A946-40C9-A74E-2200A77048F8}" srcOrd="8" destOrd="0" presId="urn:microsoft.com/office/officeart/2008/layout/CircleAccentTimeline"/>
    <dgm:cxn modelId="{C723FBFC-1E1E-432A-80AF-1ED013409459}" type="presParOf" srcId="{DA31CFEC-A05B-4D5A-BAA5-E216E99E1656}" destId="{D318A14D-723B-4C30-8BD6-0EC4699162AD}" srcOrd="9" destOrd="0" presId="urn:microsoft.com/office/officeart/2008/layout/CircleAccentTimeline"/>
    <dgm:cxn modelId="{2077FCF4-537B-4094-ADE8-D27A6D795948}" type="presParOf" srcId="{D318A14D-723B-4C30-8BD6-0EC4699162AD}" destId="{8D61D721-F074-4EEF-BA0C-A8004FAC4BBA}" srcOrd="0" destOrd="0" presId="urn:microsoft.com/office/officeart/2008/layout/CircleAccentTimeline"/>
    <dgm:cxn modelId="{14AEF7F1-E50A-4C42-AD37-865C1BB1F903}" type="presParOf" srcId="{D318A14D-723B-4C30-8BD6-0EC4699162AD}" destId="{FE51EF9A-75ED-420B-891A-3676DCC07F9F}" srcOrd="1" destOrd="0" presId="urn:microsoft.com/office/officeart/2008/layout/CircleAccentTimeline"/>
    <dgm:cxn modelId="{D424A75E-D154-45DA-B0E0-27BCE2276A6A}" type="presParOf" srcId="{D318A14D-723B-4C30-8BD6-0EC4699162AD}" destId="{DF08ECF6-907C-434C-BC65-B7B7DCD912E0}" srcOrd="2" destOrd="0" presId="urn:microsoft.com/office/officeart/2008/layout/CircleAccentTimeline"/>
    <dgm:cxn modelId="{681F2DA1-F67D-4C24-B259-D2015BD7AF6B}" type="presParOf" srcId="{DA31CFEC-A05B-4D5A-BAA5-E216E99E1656}" destId="{BF6975EC-67D3-4106-B90F-B0C2E8E9C13B}" srcOrd="10" destOrd="0" presId="urn:microsoft.com/office/officeart/2008/layout/CircleAccentTimeline"/>
    <dgm:cxn modelId="{18831B28-6F09-40DB-95EC-9045A852652E}" type="presParOf" srcId="{DA31CFEC-A05B-4D5A-BAA5-E216E99E1656}" destId="{600490EC-911D-4674-98FE-EE9F075E4772}" srcOrd="11" destOrd="0" presId="urn:microsoft.com/office/officeart/2008/layout/CircleAccentTimeline"/>
    <dgm:cxn modelId="{D52D8A10-120A-432B-8B77-342C1E50B715}" type="presParOf" srcId="{DA31CFEC-A05B-4D5A-BAA5-E216E99E1656}" destId="{11C36A88-0DD7-46C6-A724-4108EBE61907}" srcOrd="12" destOrd="0" presId="urn:microsoft.com/office/officeart/2008/layout/CircleAccentTimeline"/>
    <dgm:cxn modelId="{7C439064-18B7-47E1-BD50-6F5D64F4C44F}" type="presParOf" srcId="{11C36A88-0DD7-46C6-A724-4108EBE61907}" destId="{1778E753-FA3C-449A-A823-F8B05BFD3B5A}" srcOrd="0" destOrd="0" presId="urn:microsoft.com/office/officeart/2008/layout/CircleAccentTimeline"/>
    <dgm:cxn modelId="{C4A6932C-0E39-4616-9907-7883E18C6693}" type="presParOf" srcId="{11C36A88-0DD7-46C6-A724-4108EBE61907}" destId="{FBCFE8AA-74A6-408E-BB55-758F1AB2C851}" srcOrd="1" destOrd="0" presId="urn:microsoft.com/office/officeart/2008/layout/CircleAccentTimeline"/>
    <dgm:cxn modelId="{43409115-D574-4EF1-A950-B76DE656C94A}" type="presParOf" srcId="{11C36A88-0DD7-46C6-A724-4108EBE61907}" destId="{4E99D44A-4D05-4D91-944A-4DCB70EEB4A9}" srcOrd="2" destOrd="0" presId="urn:microsoft.com/office/officeart/2008/layout/CircleAccentTimeline"/>
    <dgm:cxn modelId="{29F55C0A-1799-4F71-832A-D30E0E788F05}" type="presParOf" srcId="{DA31CFEC-A05B-4D5A-BAA5-E216E99E1656}" destId="{A95640B5-8A98-4ABD-A787-9D50F3EFC8AE}" srcOrd="13" destOrd="0" presId="urn:microsoft.com/office/officeart/2008/layout/CircleAccentTimeline"/>
    <dgm:cxn modelId="{C82DAE63-B1A5-402C-82F7-FE2E18F9D961}" type="presParOf" srcId="{DA31CFEC-A05B-4D5A-BAA5-E216E99E1656}" destId="{F57882F4-8EEA-4E75-9086-5E63AB1A078D}" srcOrd="14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47D6DB-5A18-4F39-8F1C-312FB6E42A92}">
      <dsp:nvSpPr>
        <dsp:cNvPr id="0" name=""/>
        <dsp:cNvSpPr/>
      </dsp:nvSpPr>
      <dsp:spPr>
        <a:xfrm>
          <a:off x="2592125" y="1424"/>
          <a:ext cx="2916141" cy="829442"/>
        </a:xfrm>
        <a:prstGeom prst="roundRect">
          <a:avLst/>
        </a:prstGeom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оппортунизм</a:t>
          </a:r>
          <a:endParaRPr lang="ru-RU" sz="2000" b="1" kern="1200" dirty="0"/>
        </a:p>
      </dsp:txBody>
      <dsp:txXfrm>
        <a:off x="2632615" y="41914"/>
        <a:ext cx="2835161" cy="748462"/>
      </dsp:txXfrm>
    </dsp:sp>
    <dsp:sp modelId="{890D57E3-5711-4D67-A82F-5B958B3353A3}">
      <dsp:nvSpPr>
        <dsp:cNvPr id="0" name=""/>
        <dsp:cNvSpPr/>
      </dsp:nvSpPr>
      <dsp:spPr>
        <a:xfrm>
          <a:off x="2592125" y="872339"/>
          <a:ext cx="2916141" cy="829442"/>
        </a:xfrm>
        <a:prstGeom prst="roundRect">
          <a:avLst/>
        </a:prstGeom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срыв</a:t>
          </a:r>
          <a:endParaRPr lang="ru-RU" sz="2000" b="1" kern="1200" dirty="0"/>
        </a:p>
      </dsp:txBody>
      <dsp:txXfrm>
        <a:off x="2632615" y="912829"/>
        <a:ext cx="2835161" cy="748462"/>
      </dsp:txXfrm>
    </dsp:sp>
    <dsp:sp modelId="{B575C74E-F749-4A1F-9135-FA0A3378966F}">
      <dsp:nvSpPr>
        <dsp:cNvPr id="0" name=""/>
        <dsp:cNvSpPr/>
      </dsp:nvSpPr>
      <dsp:spPr>
        <a:xfrm>
          <a:off x="2592125" y="1743254"/>
          <a:ext cx="2916141" cy="829442"/>
        </a:xfrm>
        <a:prstGeom prst="roundRect">
          <a:avLst/>
        </a:prstGeom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оказание услуг ненадлежащего качества</a:t>
          </a:r>
          <a:endParaRPr lang="ru-RU" sz="2000" b="1" kern="1200" dirty="0"/>
        </a:p>
      </dsp:txBody>
      <dsp:txXfrm>
        <a:off x="2632615" y="1783744"/>
        <a:ext cx="2835161" cy="748462"/>
      </dsp:txXfrm>
    </dsp:sp>
    <dsp:sp modelId="{CD7E7050-9243-4525-B5DA-822C977AFBE3}">
      <dsp:nvSpPr>
        <dsp:cNvPr id="0" name=""/>
        <dsp:cNvSpPr/>
      </dsp:nvSpPr>
      <dsp:spPr>
        <a:xfrm>
          <a:off x="2592125" y="2614169"/>
          <a:ext cx="2916141" cy="829442"/>
        </a:xfrm>
        <a:prstGeom prst="roundRect">
          <a:avLst/>
        </a:prstGeom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незаконное присвоение</a:t>
          </a:r>
          <a:endParaRPr lang="ru-RU" sz="2000" b="1" kern="1200" dirty="0"/>
        </a:p>
      </dsp:txBody>
      <dsp:txXfrm>
        <a:off x="2632615" y="2654659"/>
        <a:ext cx="2835161" cy="748462"/>
      </dsp:txXfrm>
    </dsp:sp>
    <dsp:sp modelId="{D523B190-AF84-488F-A803-047218DD18C8}">
      <dsp:nvSpPr>
        <dsp:cNvPr id="0" name=""/>
        <dsp:cNvSpPr/>
      </dsp:nvSpPr>
      <dsp:spPr>
        <a:xfrm>
          <a:off x="2592125" y="3485084"/>
          <a:ext cx="2916141" cy="829442"/>
        </a:xfrm>
        <a:prstGeom prst="roundRect">
          <a:avLst/>
        </a:prstGeom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может быть умышленным или ненарочным</a:t>
          </a:r>
          <a:endParaRPr lang="ru-RU" sz="2000" b="1" kern="1200" dirty="0"/>
        </a:p>
      </dsp:txBody>
      <dsp:txXfrm>
        <a:off x="2632615" y="3525574"/>
        <a:ext cx="2835161" cy="748462"/>
      </dsp:txXfrm>
    </dsp:sp>
    <dsp:sp modelId="{FE150029-E753-4E3E-811A-F0CB33A2C789}">
      <dsp:nvSpPr>
        <dsp:cNvPr id="0" name=""/>
        <dsp:cNvSpPr/>
      </dsp:nvSpPr>
      <dsp:spPr>
        <a:xfrm>
          <a:off x="2592125" y="4355999"/>
          <a:ext cx="2916141" cy="829442"/>
        </a:xfrm>
        <a:prstGeom prst="roundRect">
          <a:avLst/>
        </a:prstGeom>
        <a:gradFill flip="none" rotWithShape="0">
          <a:gsLst>
            <a:gs pos="37000">
              <a:srgbClr val="305A8C"/>
            </a:gs>
            <a:gs pos="0">
              <a:schemeClr val="accent1">
                <a:hueOff val="0"/>
                <a:satOff val="0"/>
                <a:lumOff val="0"/>
                <a:shade val="30000"/>
                <a:satMod val="115000"/>
              </a:schemeClr>
            </a:gs>
            <a:gs pos="71000">
              <a:schemeClr val="accent1">
                <a:hueOff val="0"/>
                <a:satOff val="0"/>
                <a:lumOff val="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по беспечности или незнанию</a:t>
          </a:r>
          <a:endParaRPr lang="ru-RU" sz="2000" b="1" kern="1200" dirty="0"/>
        </a:p>
      </dsp:txBody>
      <dsp:txXfrm>
        <a:off x="2632615" y="4396489"/>
        <a:ext cx="2835161" cy="7484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F4C8D6-1B3A-4379-996F-E0EEFA9D51DF}">
      <dsp:nvSpPr>
        <dsp:cNvPr id="0" name=""/>
        <dsp:cNvSpPr/>
      </dsp:nvSpPr>
      <dsp:spPr>
        <a:xfrm>
          <a:off x="712144" y="2296128"/>
          <a:ext cx="1904592" cy="1904592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ACB818-10EC-481A-A12A-1402103513F9}">
      <dsp:nvSpPr>
        <dsp:cNvPr id="0" name=""/>
        <dsp:cNvSpPr/>
      </dsp:nvSpPr>
      <dsp:spPr>
        <a:xfrm rot="17700000">
          <a:off x="1383237" y="743497"/>
          <a:ext cx="2367619" cy="1141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Предоставление срочной психологической помощи.</a:t>
          </a:r>
          <a:endParaRPr lang="ru-RU" sz="1300" kern="1200" dirty="0"/>
        </a:p>
      </dsp:txBody>
      <dsp:txXfrm>
        <a:off x="1383237" y="743497"/>
        <a:ext cx="2367619" cy="1141009"/>
      </dsp:txXfrm>
    </dsp:sp>
    <dsp:sp modelId="{B17BF2A6-46C2-4AF2-BD98-1FB08734E79F}">
      <dsp:nvSpPr>
        <dsp:cNvPr id="0" name=""/>
        <dsp:cNvSpPr/>
      </dsp:nvSpPr>
      <dsp:spPr>
        <a:xfrm>
          <a:off x="2760349" y="2296128"/>
          <a:ext cx="1904592" cy="1904592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FEEC4F-9F0E-4B5F-9167-C18DC2B097FE}">
      <dsp:nvSpPr>
        <dsp:cNvPr id="0" name=""/>
        <dsp:cNvSpPr/>
      </dsp:nvSpPr>
      <dsp:spPr>
        <a:xfrm rot="17700000">
          <a:off x="3431442" y="743497"/>
          <a:ext cx="2367619" cy="1141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Направление в центр дневного пребывания с максимально возможной длительной занятостью, в том числе в рамках индивидуальных занятий с психологом.</a:t>
          </a:r>
          <a:endParaRPr lang="ru-RU" sz="1300" kern="1200" dirty="0"/>
        </a:p>
      </dsp:txBody>
      <dsp:txXfrm>
        <a:off x="3431442" y="743497"/>
        <a:ext cx="2367619" cy="1141009"/>
      </dsp:txXfrm>
    </dsp:sp>
    <dsp:sp modelId="{2A389774-2C5B-492C-8209-4E1784BA124E}">
      <dsp:nvSpPr>
        <dsp:cNvPr id="0" name=""/>
        <dsp:cNvSpPr/>
      </dsp:nvSpPr>
      <dsp:spPr>
        <a:xfrm>
          <a:off x="4808555" y="2296128"/>
          <a:ext cx="1904592" cy="1904592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8F427D-2020-45C1-9528-161992B8AF66}">
      <dsp:nvSpPr>
        <dsp:cNvPr id="0" name=""/>
        <dsp:cNvSpPr/>
      </dsp:nvSpPr>
      <dsp:spPr>
        <a:xfrm rot="17700000">
          <a:off x="5479647" y="743497"/>
          <a:ext cx="2367619" cy="1141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Предоставление родственнику пожилого человека срочной психологической помощи.</a:t>
          </a:r>
          <a:endParaRPr lang="ru-RU" sz="1300" kern="1200" dirty="0"/>
        </a:p>
      </dsp:txBody>
      <dsp:txXfrm>
        <a:off x="5479647" y="743497"/>
        <a:ext cx="2367619" cy="1141009"/>
      </dsp:txXfrm>
    </dsp:sp>
    <dsp:sp modelId="{656EB54D-946C-46C0-8B95-559F0F42F8D6}">
      <dsp:nvSpPr>
        <dsp:cNvPr id="0" name=""/>
        <dsp:cNvSpPr/>
      </dsp:nvSpPr>
      <dsp:spPr>
        <a:xfrm>
          <a:off x="6856760" y="2296128"/>
          <a:ext cx="1904592" cy="1904592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017CA-661B-4F70-B6BA-2AA874CB4984}">
      <dsp:nvSpPr>
        <dsp:cNvPr id="0" name=""/>
        <dsp:cNvSpPr/>
      </dsp:nvSpPr>
      <dsp:spPr>
        <a:xfrm rot="17700000">
          <a:off x="7527852" y="743497"/>
          <a:ext cx="2367619" cy="1141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Взаимодействие с религиозными, общественными и др. организациями для оказания психологической помощи.</a:t>
          </a:r>
          <a:endParaRPr lang="ru-RU" sz="1300" kern="1200" dirty="0"/>
        </a:p>
      </dsp:txBody>
      <dsp:txXfrm>
        <a:off x="7527852" y="743497"/>
        <a:ext cx="2367619" cy="11410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F4C8D6-1B3A-4379-996F-E0EEFA9D51DF}">
      <dsp:nvSpPr>
        <dsp:cNvPr id="0" name=""/>
        <dsp:cNvSpPr/>
      </dsp:nvSpPr>
      <dsp:spPr>
        <a:xfrm>
          <a:off x="358413" y="2356964"/>
          <a:ext cx="1955054" cy="1955054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ACB818-10EC-481A-A12A-1402103513F9}">
      <dsp:nvSpPr>
        <dsp:cNvPr id="0" name=""/>
        <dsp:cNvSpPr/>
      </dsp:nvSpPr>
      <dsp:spPr>
        <a:xfrm rot="17700000">
          <a:off x="1047286" y="763196"/>
          <a:ext cx="2430349" cy="1171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Предоставление срочных социальных услуг.</a:t>
          </a:r>
          <a:endParaRPr lang="ru-RU" sz="1300" kern="1200" dirty="0"/>
        </a:p>
      </dsp:txBody>
      <dsp:txXfrm>
        <a:off x="1047286" y="763196"/>
        <a:ext cx="2430349" cy="1171240"/>
      </dsp:txXfrm>
    </dsp:sp>
    <dsp:sp modelId="{0C8E88C4-2ECA-4FDF-AC3A-2C2E08C4AB04}">
      <dsp:nvSpPr>
        <dsp:cNvPr id="0" name=""/>
        <dsp:cNvSpPr/>
      </dsp:nvSpPr>
      <dsp:spPr>
        <a:xfrm>
          <a:off x="2460886" y="2356964"/>
          <a:ext cx="1955054" cy="1955054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DEA7D1-2795-4991-B6D8-9A3B9243B9F6}">
      <dsp:nvSpPr>
        <dsp:cNvPr id="0" name=""/>
        <dsp:cNvSpPr/>
      </dsp:nvSpPr>
      <dsp:spPr>
        <a:xfrm rot="17700000">
          <a:off x="3149759" y="763196"/>
          <a:ext cx="2430349" cy="1171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Направление в центр дневного пребывания с организованным горячим питанием.</a:t>
          </a:r>
          <a:endParaRPr lang="ru-RU" sz="1300" kern="1200" dirty="0"/>
        </a:p>
      </dsp:txBody>
      <dsp:txXfrm>
        <a:off x="3149759" y="763196"/>
        <a:ext cx="2430349" cy="1171240"/>
      </dsp:txXfrm>
    </dsp:sp>
    <dsp:sp modelId="{D60E5AF0-8769-4EA1-AE2A-EA56F6D00BFF}">
      <dsp:nvSpPr>
        <dsp:cNvPr id="0" name=""/>
        <dsp:cNvSpPr/>
      </dsp:nvSpPr>
      <dsp:spPr>
        <a:xfrm>
          <a:off x="4563358" y="2356964"/>
          <a:ext cx="1955054" cy="1955054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719C62-E8B4-4F54-9362-71BB5F4DA542}">
      <dsp:nvSpPr>
        <dsp:cNvPr id="0" name=""/>
        <dsp:cNvSpPr/>
      </dsp:nvSpPr>
      <dsp:spPr>
        <a:xfrm rot="17700000">
          <a:off x="5252231" y="763196"/>
          <a:ext cx="2430349" cy="1171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Содействие в оказании бесплатной юридической помощи.</a:t>
          </a:r>
          <a:endParaRPr lang="ru-RU" sz="1300" kern="1200" dirty="0"/>
        </a:p>
      </dsp:txBody>
      <dsp:txXfrm>
        <a:off x="5252231" y="763196"/>
        <a:ext cx="2430349" cy="1171240"/>
      </dsp:txXfrm>
    </dsp:sp>
    <dsp:sp modelId="{95171646-D22C-4670-AAC9-EDCBFD3E1F17}">
      <dsp:nvSpPr>
        <dsp:cNvPr id="0" name=""/>
        <dsp:cNvSpPr/>
      </dsp:nvSpPr>
      <dsp:spPr>
        <a:xfrm>
          <a:off x="6665830" y="2356964"/>
          <a:ext cx="1955054" cy="1955054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65E3E8-EB63-4040-9C46-2A0F9A69893B}">
      <dsp:nvSpPr>
        <dsp:cNvPr id="0" name=""/>
        <dsp:cNvSpPr/>
      </dsp:nvSpPr>
      <dsp:spPr>
        <a:xfrm rot="17700000">
          <a:off x="7354703" y="763196"/>
          <a:ext cx="2430349" cy="1171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Привлечение ресурсов: благотворительных организаций, бизнес-сообщества для получения необходимых продуктов, жизненно важных товаров.</a:t>
          </a:r>
          <a:endParaRPr lang="ru-RU" sz="1300" kern="1200" dirty="0"/>
        </a:p>
      </dsp:txBody>
      <dsp:txXfrm>
        <a:off x="7354703" y="763196"/>
        <a:ext cx="2430349" cy="11712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F4C8D6-1B3A-4379-996F-E0EEFA9D51DF}">
      <dsp:nvSpPr>
        <dsp:cNvPr id="0" name=""/>
        <dsp:cNvSpPr/>
      </dsp:nvSpPr>
      <dsp:spPr>
        <a:xfrm>
          <a:off x="2691" y="2695976"/>
          <a:ext cx="1657427" cy="1657427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ACB818-10EC-481A-A12A-1402103513F9}">
      <dsp:nvSpPr>
        <dsp:cNvPr id="0" name=""/>
        <dsp:cNvSpPr/>
      </dsp:nvSpPr>
      <dsp:spPr>
        <a:xfrm rot="17700000">
          <a:off x="586694" y="1344834"/>
          <a:ext cx="2060366" cy="99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Вызов скорой помощи (при необходимости), участкового врача-терапевта (при необходимости).</a:t>
          </a:r>
          <a:endParaRPr lang="ru-RU" sz="1300" kern="1200" dirty="0"/>
        </a:p>
      </dsp:txBody>
      <dsp:txXfrm>
        <a:off x="586694" y="1344834"/>
        <a:ext cx="2060366" cy="992937"/>
      </dsp:txXfrm>
    </dsp:sp>
    <dsp:sp modelId="{8D58EBE9-DC43-4CAE-8315-6F79F401B6E2}">
      <dsp:nvSpPr>
        <dsp:cNvPr id="0" name=""/>
        <dsp:cNvSpPr/>
      </dsp:nvSpPr>
      <dsp:spPr>
        <a:xfrm>
          <a:off x="1785095" y="2695976"/>
          <a:ext cx="1657427" cy="1657427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D635C9-7054-4231-9360-6C32E964B986}">
      <dsp:nvSpPr>
        <dsp:cNvPr id="0" name=""/>
        <dsp:cNvSpPr/>
      </dsp:nvSpPr>
      <dsp:spPr>
        <a:xfrm rot="17700000">
          <a:off x="2369098" y="1344834"/>
          <a:ext cx="2060366" cy="99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Обеспечение лекарствами, помощь в получении технических средств реабилитации.</a:t>
          </a:r>
          <a:endParaRPr lang="ru-RU" sz="1300" kern="1200" dirty="0"/>
        </a:p>
      </dsp:txBody>
      <dsp:txXfrm>
        <a:off x="2369098" y="1344834"/>
        <a:ext cx="2060366" cy="992937"/>
      </dsp:txXfrm>
    </dsp:sp>
    <dsp:sp modelId="{7A7FAD2D-670C-4A81-B335-50BBA3C8DD14}">
      <dsp:nvSpPr>
        <dsp:cNvPr id="0" name=""/>
        <dsp:cNvSpPr/>
      </dsp:nvSpPr>
      <dsp:spPr>
        <a:xfrm>
          <a:off x="3567498" y="2695976"/>
          <a:ext cx="1657427" cy="1657427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C05153-6D8A-45D8-93DC-2B2EFF65BADF}">
      <dsp:nvSpPr>
        <dsp:cNvPr id="0" name=""/>
        <dsp:cNvSpPr/>
      </dsp:nvSpPr>
      <dsp:spPr>
        <a:xfrm rot="17700000">
          <a:off x="4151501" y="1344834"/>
          <a:ext cx="2060366" cy="99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Временное размещение в стационарные организации социального обслуживания.</a:t>
          </a:r>
          <a:endParaRPr lang="ru-RU" sz="1300" kern="1200" dirty="0"/>
        </a:p>
      </dsp:txBody>
      <dsp:txXfrm>
        <a:off x="4151501" y="1344834"/>
        <a:ext cx="2060366" cy="992937"/>
      </dsp:txXfrm>
    </dsp:sp>
    <dsp:sp modelId="{8D61D721-F074-4EEF-BA0C-A8004FAC4BBA}">
      <dsp:nvSpPr>
        <dsp:cNvPr id="0" name=""/>
        <dsp:cNvSpPr/>
      </dsp:nvSpPr>
      <dsp:spPr>
        <a:xfrm>
          <a:off x="5349902" y="2695976"/>
          <a:ext cx="1657427" cy="1657427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51EF9A-75ED-420B-891A-3676DCC07F9F}">
      <dsp:nvSpPr>
        <dsp:cNvPr id="0" name=""/>
        <dsp:cNvSpPr/>
      </dsp:nvSpPr>
      <dsp:spPr>
        <a:xfrm rot="17700000">
          <a:off x="5933905" y="1344834"/>
          <a:ext cx="2060366" cy="99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Содействие в подготовке документов для размещения в стационарные организации социального обслуживания.</a:t>
          </a:r>
          <a:endParaRPr lang="ru-RU" sz="1300" kern="1200" dirty="0"/>
        </a:p>
      </dsp:txBody>
      <dsp:txXfrm>
        <a:off x="5933905" y="1344834"/>
        <a:ext cx="2060366" cy="992937"/>
      </dsp:txXfrm>
    </dsp:sp>
    <dsp:sp modelId="{1778E753-FA3C-449A-A823-F8B05BFD3B5A}">
      <dsp:nvSpPr>
        <dsp:cNvPr id="0" name=""/>
        <dsp:cNvSpPr/>
      </dsp:nvSpPr>
      <dsp:spPr>
        <a:xfrm>
          <a:off x="7132305" y="2695976"/>
          <a:ext cx="1657427" cy="1657427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CFE8AA-74A6-408E-BB55-758F1AB2C851}">
      <dsp:nvSpPr>
        <dsp:cNvPr id="0" name=""/>
        <dsp:cNvSpPr/>
      </dsp:nvSpPr>
      <dsp:spPr>
        <a:xfrm rot="17700000">
          <a:off x="7716308" y="1344834"/>
          <a:ext cx="2060366" cy="99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0" rIns="0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Помощь в составлении заявления в полицию (при необходимости) </a:t>
          </a:r>
          <a:endParaRPr lang="ru-RU" sz="1300" kern="1200" dirty="0"/>
        </a:p>
      </dsp:txBody>
      <dsp:txXfrm>
        <a:off x="7716308" y="1344834"/>
        <a:ext cx="2060366" cy="9929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A840F-6B4A-4BD7-9D34-88DC5DF01F6F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A08AE5-2A3D-4AF5-BDCE-0B3349472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476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A08AE5-2A3D-4AF5-BDCE-0B3349472A3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0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A08AE5-2A3D-4AF5-BDCE-0B3349472A3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0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A08AE5-2A3D-4AF5-BDCE-0B3349472A3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0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658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46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359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262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114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864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868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688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527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494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943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689AC-DBB7-403A-896E-4AFB204A4228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6FAAA-F09F-4C73-BD2D-76A8AB966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016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jp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5.jp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5.jp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304" b="35096"/>
          <a:stretch/>
        </p:blipFill>
        <p:spPr>
          <a:xfrm>
            <a:off x="-17038" y="0"/>
            <a:ext cx="9161038" cy="5715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65211"/>
            <a:ext cx="9144000" cy="3672409"/>
          </a:xfrm>
          <a:noFill/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66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9000">
                      <a:srgbClr val="D3D393"/>
                    </a:gs>
                    <a:gs pos="51000">
                      <a:schemeClr val="bg1"/>
                    </a:gs>
                    <a:gs pos="0">
                      <a:srgbClr val="FFFF00"/>
                    </a:gs>
                    <a:gs pos="70000">
                      <a:schemeClr val="tx1">
                        <a:tint val="44500"/>
                        <a:satMod val="160000"/>
                      </a:schemeClr>
                    </a:gs>
                    <a:gs pos="100000">
                      <a:schemeClr val="tx1">
                        <a:lumMod val="50000"/>
                        <a:lumOff val="5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FrankRuehl" pitchFamily="34" charset="-79"/>
              </a:rPr>
              <a:t>Методические рекомендации</a:t>
            </a:r>
            <a:r>
              <a:rPr lang="ru-RU" sz="54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9000">
                      <a:srgbClr val="D3D393"/>
                    </a:gs>
                    <a:gs pos="51000">
                      <a:schemeClr val="bg1"/>
                    </a:gs>
                    <a:gs pos="0">
                      <a:srgbClr val="FFFF00"/>
                    </a:gs>
                    <a:gs pos="70000">
                      <a:schemeClr val="tx1">
                        <a:tint val="44500"/>
                        <a:satMod val="160000"/>
                      </a:schemeClr>
                    </a:gs>
                    <a:gs pos="100000">
                      <a:schemeClr val="tx1">
                        <a:lumMod val="50000"/>
                        <a:lumOff val="5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FrankRuehl" pitchFamily="34" charset="-79"/>
              </a:rPr>
              <a:t> по работе</a:t>
            </a:r>
            <a:br>
              <a:rPr lang="ru-RU" sz="54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9000">
                      <a:srgbClr val="D3D393"/>
                    </a:gs>
                    <a:gs pos="51000">
                      <a:schemeClr val="bg1"/>
                    </a:gs>
                    <a:gs pos="0">
                      <a:srgbClr val="FFFF00"/>
                    </a:gs>
                    <a:gs pos="70000">
                      <a:schemeClr val="tx1">
                        <a:tint val="44500"/>
                        <a:satMod val="160000"/>
                      </a:schemeClr>
                    </a:gs>
                    <a:gs pos="100000">
                      <a:schemeClr val="tx1">
                        <a:lumMod val="50000"/>
                        <a:lumOff val="5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FrankRuehl" pitchFamily="34" charset="-79"/>
              </a:rPr>
            </a:br>
            <a:r>
              <a:rPr lang="ru-RU" sz="54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9000">
                      <a:srgbClr val="D3D393"/>
                    </a:gs>
                    <a:gs pos="51000">
                      <a:schemeClr val="bg1"/>
                    </a:gs>
                    <a:gs pos="0">
                      <a:srgbClr val="FFFF00"/>
                    </a:gs>
                    <a:gs pos="70000">
                      <a:schemeClr val="tx1">
                        <a:tint val="44500"/>
                        <a:satMod val="160000"/>
                      </a:schemeClr>
                    </a:gs>
                    <a:gs pos="100000">
                      <a:schemeClr val="tx1">
                        <a:lumMod val="50000"/>
                        <a:lumOff val="5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FrankRuehl" pitchFamily="34" charset="-79"/>
              </a:rPr>
              <a:t>с пожилыми людьми и инвалидами, подвергшимися жестокому </a:t>
            </a:r>
            <a:r>
              <a:rPr lang="ru-RU" sz="5400" b="1" dirty="0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9000">
                      <a:srgbClr val="D3D393"/>
                    </a:gs>
                    <a:gs pos="51000">
                      <a:schemeClr val="bg1"/>
                    </a:gs>
                    <a:gs pos="0">
                      <a:srgbClr val="FFFF00"/>
                    </a:gs>
                    <a:gs pos="70000">
                      <a:schemeClr val="tx1">
                        <a:tint val="44500"/>
                        <a:satMod val="160000"/>
                      </a:schemeClr>
                    </a:gs>
                    <a:gs pos="100000">
                      <a:schemeClr val="tx1">
                        <a:lumMod val="50000"/>
                        <a:lumOff val="5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FrankRuehl" pitchFamily="34" charset="-79"/>
              </a:rPr>
              <a:t>обращению</a:t>
            </a:r>
            <a:endParaRPr lang="ru-RU" sz="5400" b="1" dirty="0">
              <a:ln>
                <a:solidFill>
                  <a:schemeClr val="tx1"/>
                </a:solidFill>
              </a:ln>
              <a:gradFill flip="none" rotWithShape="1">
                <a:gsLst>
                  <a:gs pos="29000">
                    <a:srgbClr val="D3D393"/>
                  </a:gs>
                  <a:gs pos="51000">
                    <a:schemeClr val="bg1"/>
                  </a:gs>
                  <a:gs pos="0">
                    <a:srgbClr val="FFFF00"/>
                  </a:gs>
                  <a:gs pos="70000">
                    <a:schemeClr val="tx1">
                      <a:tint val="44500"/>
                      <a:satMod val="160000"/>
                    </a:schemeClr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FrankRuehl" pitchFamily="34" charset="-79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140099"/>
            <a:ext cx="3580410" cy="1573422"/>
          </a:xfrm>
          <a:prstGeom prst="rect">
            <a:avLst/>
          </a:prstGeom>
          <a:effectLst>
            <a:glow rad="152400">
              <a:schemeClr val="bg1"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4592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5" t="1" b="35407"/>
          <a:stretch/>
        </p:blipFill>
        <p:spPr>
          <a:xfrm>
            <a:off x="-17038" y="0"/>
            <a:ext cx="9161038" cy="5715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843808" y="0"/>
            <a:ext cx="6069979" cy="5715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35494" y="17537"/>
            <a:ext cx="80782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6000" b="1" dirty="0"/>
              <a:t>Жестокое обращение с пожилыми людьми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75880" y="1956529"/>
            <a:ext cx="52258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совершение каких-либо разовых</a:t>
            </a:r>
            <a:br>
              <a:rPr lang="ru-RU" sz="2400" dirty="0"/>
            </a:br>
            <a:r>
              <a:rPr lang="ru-RU" sz="2400" dirty="0"/>
              <a:t>или повторяющихся актов или отсутствие надлежащих действий,</a:t>
            </a:r>
            <a:br>
              <a:rPr lang="ru-RU" sz="2400" dirty="0"/>
            </a:br>
            <a:r>
              <a:rPr lang="ru-RU" sz="2400" dirty="0"/>
              <a:t>где предполагается наличие доверительных отношений, что причиняет вред</a:t>
            </a:r>
            <a:br>
              <a:rPr lang="ru-RU" sz="2400" dirty="0"/>
            </a:br>
            <a:r>
              <a:rPr lang="ru-RU" sz="2400" dirty="0"/>
              <a:t>пожилому человеку или вызывает у него стресс.</a:t>
            </a: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4124191199"/>
              </p:ext>
            </p:extLst>
          </p:nvPr>
        </p:nvGraphicFramePr>
        <p:xfrm>
          <a:off x="251520" y="1633363"/>
          <a:ext cx="3456384" cy="3984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111298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Graphic spid="11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2" r="56365" b="48003"/>
          <a:stretch/>
        </p:blipFill>
        <p:spPr>
          <a:xfrm>
            <a:off x="-26680" y="6346"/>
            <a:ext cx="9144001" cy="57086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692"/>
            <a:ext cx="1800200" cy="5702308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txBody>
          <a:bodyPr vert="vert270"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ru-RU" sz="6000" b="1" dirty="0" smtClean="0"/>
              <a:t>Формы жестокого обращения </a:t>
            </a:r>
            <a:endParaRPr lang="ru-RU" sz="6000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856458770"/>
              </p:ext>
            </p:extLst>
          </p:nvPr>
        </p:nvGraphicFramePr>
        <p:xfrm>
          <a:off x="3203848" y="267239"/>
          <a:ext cx="8100392" cy="51868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2915816" y="1057300"/>
            <a:ext cx="2664296" cy="3550004"/>
            <a:chOff x="2915816" y="1268760"/>
            <a:chExt cx="2664296" cy="4260005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2915816" y="1268760"/>
              <a:ext cx="2664296" cy="4241539"/>
            </a:xfrm>
            <a:prstGeom prst="roundRect">
              <a:avLst/>
            </a:prstGeom>
            <a:gradFill flip="none" rotWithShape="1">
              <a:gsLst>
                <a:gs pos="61000">
                  <a:srgbClr val="E08080"/>
                </a:gs>
                <a:gs pos="21000">
                  <a:schemeClr val="bg1"/>
                </a:gs>
                <a:gs pos="45000">
                  <a:srgbClr val="E08080"/>
                </a:gs>
                <a:gs pos="10000">
                  <a:srgbClr val="C00000"/>
                </a:gs>
                <a:gs pos="0">
                  <a:schemeClr val="accent2">
                    <a:lumMod val="50000"/>
                  </a:schemeClr>
                </a:gs>
                <a:gs pos="82000">
                  <a:schemeClr val="bg1"/>
                </a:gs>
                <a:gs pos="92000">
                  <a:srgbClr val="C00000"/>
                </a:gs>
                <a:gs pos="100000">
                  <a:schemeClr val="accent2">
                    <a:lumMod val="75000"/>
                  </a:schemeClr>
                </a:gs>
              </a:gsLst>
              <a:lin ang="0" scaled="1"/>
              <a:tileRect/>
            </a:gra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987824" y="1355315"/>
              <a:ext cx="2592288" cy="41734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200" dirty="0"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</a:rPr>
                <a:t>Реальное насилие, как правило, видно невооруженным глазом. Его могут заметить соседи, </a:t>
              </a:r>
              <a:r>
                <a:rPr lang="ru-RU" sz="2200" u="sng" dirty="0"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</a:rPr>
                <a:t>социальный работник</a:t>
              </a:r>
              <a:r>
                <a:rPr lang="ru-RU" sz="2200" dirty="0"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</a:rPr>
                <a:t>, участковый уполномоченный </a:t>
              </a:r>
              <a:r>
                <a:rPr lang="ru-RU" sz="2200" dirty="0" smtClean="0"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</a:rPr>
                <a:t>полиции</a:t>
              </a:r>
              <a:endParaRPr lang="ru-RU" sz="22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22125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Формы жестокого обращения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32" r="56363"/>
          <a:stretch/>
        </p:blipFill>
        <p:spPr>
          <a:xfrm>
            <a:off x="-1" y="6346"/>
            <a:ext cx="9144001" cy="5708654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07504" y="121197"/>
            <a:ext cx="3168352" cy="4971761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19872" y="121197"/>
            <a:ext cx="3168352" cy="500186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32240" y="121197"/>
            <a:ext cx="2303936" cy="497976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7504" y="5257767"/>
            <a:ext cx="8928672" cy="336037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511580" y="5257732"/>
            <a:ext cx="360200" cy="33603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948264" y="256493"/>
            <a:ext cx="2087912" cy="48320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/>
            <a:r>
              <a:rPr lang="ru-RU" sz="1400" b="1" dirty="0" smtClean="0">
                <a:solidFill>
                  <a:schemeClr val="bg1"/>
                </a:solidFill>
              </a:rPr>
              <a:t>Физическое насилие</a:t>
            </a:r>
          </a:p>
          <a:p>
            <a:pPr lvl="0"/>
            <a:r>
              <a:rPr lang="ru-RU" sz="1400" dirty="0" smtClean="0">
                <a:solidFill>
                  <a:schemeClr val="bg1"/>
                </a:solidFill>
              </a:rPr>
              <a:t>лишение </a:t>
            </a:r>
            <a:r>
              <a:rPr lang="ru-RU" sz="1400" dirty="0">
                <a:solidFill>
                  <a:schemeClr val="bg1"/>
                </a:solidFill>
              </a:rPr>
              <a:t>пищи, побои, использование неподходящих лекарств, ограничение подвижности </a:t>
            </a:r>
            <a:r>
              <a:rPr lang="ru-RU" sz="1400" dirty="0" smtClean="0">
                <a:solidFill>
                  <a:schemeClr val="bg1"/>
                </a:solidFill>
              </a:rPr>
              <a:t>без необходимости</a:t>
            </a:r>
            <a:r>
              <a:rPr lang="ru-RU" sz="1400" dirty="0">
                <a:solidFill>
                  <a:schemeClr val="bg1"/>
                </a:solidFill>
              </a:rPr>
              <a:t>, нежелательные </a:t>
            </a:r>
            <a:r>
              <a:rPr lang="ru-RU" sz="1400" dirty="0" smtClean="0">
                <a:solidFill>
                  <a:schemeClr val="bg1"/>
                </a:solidFill>
              </a:rPr>
              <a:t>прикосновения</a:t>
            </a:r>
          </a:p>
          <a:p>
            <a:pPr lvl="0"/>
            <a:endParaRPr lang="ru-RU" sz="1400" dirty="0" smtClean="0">
              <a:solidFill>
                <a:schemeClr val="bg1"/>
              </a:solidFill>
            </a:endParaRPr>
          </a:p>
          <a:p>
            <a:pPr lvl="0"/>
            <a:r>
              <a:rPr lang="ru-RU" sz="1400" b="1" dirty="0" smtClean="0">
                <a:solidFill>
                  <a:schemeClr val="bg1"/>
                </a:solidFill>
              </a:rPr>
              <a:t>Потенциальные индикаторы: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</a:rPr>
              <a:t>следы </a:t>
            </a:r>
            <a:r>
              <a:rPr lang="ru-RU" sz="1400" dirty="0">
                <a:solidFill>
                  <a:schemeClr val="bg1"/>
                </a:solidFill>
              </a:rPr>
              <a:t>побоев, </a:t>
            </a:r>
            <a:r>
              <a:rPr lang="ru-RU" sz="1400" dirty="0" smtClean="0">
                <a:solidFill>
                  <a:schemeClr val="bg1"/>
                </a:solidFill>
              </a:rPr>
              <a:t>ожогов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</a:rPr>
              <a:t>необъяснимые </a:t>
            </a:r>
            <a:r>
              <a:rPr lang="ru-RU" sz="1400" dirty="0">
                <a:solidFill>
                  <a:schemeClr val="bg1"/>
                </a:solidFill>
              </a:rPr>
              <a:t>«падения» и </a:t>
            </a:r>
            <a:r>
              <a:rPr lang="ru-RU" sz="1400" dirty="0" smtClean="0">
                <a:solidFill>
                  <a:schemeClr val="bg1"/>
                </a:solidFill>
              </a:rPr>
              <a:t>травмы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</a:rPr>
              <a:t>повторная </a:t>
            </a:r>
            <a:r>
              <a:rPr lang="ru-RU" sz="1400" dirty="0">
                <a:solidFill>
                  <a:schemeClr val="bg1"/>
                </a:solidFill>
              </a:rPr>
              <a:t>травма одного и того же </a:t>
            </a:r>
            <a:r>
              <a:rPr lang="ru-RU" sz="1400" dirty="0" smtClean="0">
                <a:solidFill>
                  <a:schemeClr val="bg1"/>
                </a:solidFill>
              </a:rPr>
              <a:t>места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</a:rPr>
              <a:t>ограничение </a:t>
            </a:r>
            <a:r>
              <a:rPr lang="ru-RU" sz="1400" dirty="0">
                <a:solidFill>
                  <a:schemeClr val="bg1"/>
                </a:solidFill>
              </a:rPr>
              <a:t>свободы передвижения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36464" y="194938"/>
            <a:ext cx="29976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300" b="1" dirty="0">
                <a:solidFill>
                  <a:schemeClr val="bg1"/>
                </a:solidFill>
              </a:rPr>
              <a:t>Насилие экономического характера</a:t>
            </a:r>
          </a:p>
          <a:p>
            <a:pPr lvl="0"/>
            <a:r>
              <a:rPr lang="ru-RU" sz="1300" dirty="0" smtClean="0">
                <a:solidFill>
                  <a:schemeClr val="bg1"/>
                </a:solidFill>
              </a:rPr>
              <a:t>финансовые махинации, эксплуатация</a:t>
            </a:r>
            <a:r>
              <a:rPr lang="ru-RU" sz="1300" dirty="0">
                <a:solidFill>
                  <a:schemeClr val="bg1"/>
                </a:solidFill>
              </a:rPr>
              <a:t>, все виды мошенничества, незаконное присвоение имущества или прав, растрата средств, принуждение кого-то к совершению сделок, дарению или составлению завещания в пользу определенных лиц</a:t>
            </a:r>
            <a:r>
              <a:rPr lang="ru-RU" sz="1300" dirty="0" smtClean="0">
                <a:solidFill>
                  <a:schemeClr val="bg1"/>
                </a:solidFill>
              </a:rPr>
              <a:t>.</a:t>
            </a:r>
          </a:p>
          <a:p>
            <a:pPr lvl="0"/>
            <a:endParaRPr lang="ru-RU" sz="1300" dirty="0">
              <a:solidFill>
                <a:schemeClr val="bg1"/>
              </a:solidFill>
            </a:endParaRPr>
          </a:p>
          <a:p>
            <a:pPr lvl="0"/>
            <a:r>
              <a:rPr lang="ru-RU" sz="1300" b="1" dirty="0" smtClean="0">
                <a:solidFill>
                  <a:schemeClr val="bg1"/>
                </a:solidFill>
              </a:rPr>
              <a:t>Потенциальные индикаторы: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нехватка </a:t>
            </a:r>
            <a:r>
              <a:rPr lang="ru-RU" sz="1300" dirty="0">
                <a:solidFill>
                  <a:schemeClr val="bg1"/>
                </a:solidFill>
              </a:rPr>
              <a:t>средств для приобретения лекарств, продуктов </a:t>
            </a:r>
            <a:r>
              <a:rPr lang="ru-RU" sz="1300" dirty="0" smtClean="0">
                <a:solidFill>
                  <a:schemeClr val="bg1"/>
                </a:solidFill>
              </a:rPr>
              <a:t>питания, средств </a:t>
            </a:r>
            <a:r>
              <a:rPr lang="ru-RU" sz="1300" dirty="0">
                <a:solidFill>
                  <a:schemeClr val="bg1"/>
                </a:solidFill>
              </a:rPr>
              <a:t>гигиены, абсорбирующего </a:t>
            </a:r>
            <a:r>
              <a:rPr lang="ru-RU" sz="1300" dirty="0" smtClean="0">
                <a:solidFill>
                  <a:schemeClr val="bg1"/>
                </a:solidFill>
              </a:rPr>
              <a:t>белья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исчезновение </a:t>
            </a:r>
            <a:r>
              <a:rPr lang="ru-RU" sz="1300" dirty="0">
                <a:solidFill>
                  <a:schemeClr val="bg1"/>
                </a:solidFill>
              </a:rPr>
              <a:t>ценного </a:t>
            </a:r>
            <a:r>
              <a:rPr lang="ru-RU" sz="1300" dirty="0" smtClean="0">
                <a:solidFill>
                  <a:schemeClr val="bg1"/>
                </a:solidFill>
              </a:rPr>
              <a:t>имущества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частое </a:t>
            </a:r>
            <a:r>
              <a:rPr lang="ru-RU" sz="1300" dirty="0">
                <a:solidFill>
                  <a:schemeClr val="bg1"/>
                </a:solidFill>
              </a:rPr>
              <a:t>снятие денег со счета, снятие со счета крупных </a:t>
            </a:r>
            <a:r>
              <a:rPr lang="ru-RU" sz="1300" dirty="0" smtClean="0">
                <a:solidFill>
                  <a:schemeClr val="bg1"/>
                </a:solidFill>
              </a:rPr>
              <a:t>денежных сумм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использование </a:t>
            </a:r>
            <a:r>
              <a:rPr lang="ru-RU" sz="1300" dirty="0">
                <a:solidFill>
                  <a:schemeClr val="bg1"/>
                </a:solidFill>
              </a:rPr>
              <a:t>банковской карты, когда пожилой человек не </a:t>
            </a:r>
            <a:r>
              <a:rPr lang="ru-RU" sz="1300" dirty="0" smtClean="0">
                <a:solidFill>
                  <a:schemeClr val="bg1"/>
                </a:solidFill>
              </a:rPr>
              <a:t>может ходить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внезапные </a:t>
            </a:r>
            <a:r>
              <a:rPr lang="ru-RU" sz="1300" dirty="0">
                <a:solidFill>
                  <a:schemeClr val="bg1"/>
                </a:solidFill>
              </a:rPr>
              <a:t>изменения в завещании или других </a:t>
            </a:r>
            <a:r>
              <a:rPr lang="ru-RU" sz="1300" dirty="0" smtClean="0">
                <a:solidFill>
                  <a:schemeClr val="bg1"/>
                </a:solidFill>
              </a:rPr>
              <a:t>финансовых документах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внезапное </a:t>
            </a:r>
            <a:r>
              <a:rPr lang="ru-RU" sz="1300" dirty="0">
                <a:solidFill>
                  <a:schemeClr val="bg1"/>
                </a:solidFill>
              </a:rPr>
              <a:t>появление новых родственников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718" y="225715"/>
            <a:ext cx="303990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300" b="1" dirty="0"/>
              <a:t>Психологическое </a:t>
            </a:r>
            <a:r>
              <a:rPr lang="ru-RU" sz="1300" b="1" dirty="0" smtClean="0"/>
              <a:t>насилие</a:t>
            </a:r>
          </a:p>
          <a:p>
            <a:pPr lvl="0"/>
            <a:r>
              <a:rPr lang="ru-RU" sz="1300" dirty="0" smtClean="0"/>
              <a:t>порицание</a:t>
            </a:r>
            <a:r>
              <a:rPr lang="ru-RU" sz="1300" dirty="0"/>
              <a:t>, запугивание,</a:t>
            </a:r>
            <a:br>
              <a:rPr lang="ru-RU" sz="1300" dirty="0"/>
            </a:br>
            <a:r>
              <a:rPr lang="ru-RU" sz="1300" dirty="0"/>
              <a:t>манипулирование, унижение, шантаж, остракизм, изоляция, насмешки, крик, словесные </a:t>
            </a:r>
            <a:r>
              <a:rPr lang="ru-RU" sz="1300" dirty="0" smtClean="0"/>
              <a:t>оскорбления, нецензурная брань, угрозы.</a:t>
            </a:r>
          </a:p>
          <a:p>
            <a:pPr lvl="0"/>
            <a:endParaRPr lang="ru-RU" sz="1300" dirty="0" smtClean="0"/>
          </a:p>
          <a:p>
            <a:pPr lvl="0"/>
            <a:r>
              <a:rPr lang="ru-RU" sz="1300" b="1" dirty="0" smtClean="0"/>
              <a:t>Потенциальные </a:t>
            </a:r>
            <a:r>
              <a:rPr lang="ru-RU" sz="1300" b="1" dirty="0"/>
              <a:t>индикаторы</a:t>
            </a:r>
            <a:r>
              <a:rPr lang="ru-RU" sz="1300" b="1" dirty="0" smtClean="0"/>
              <a:t>: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чувство </a:t>
            </a:r>
            <a:r>
              <a:rPr lang="ru-RU" sz="1300" dirty="0"/>
              <a:t>вины, ненужности, ответственности за насилие, </a:t>
            </a:r>
            <a:r>
              <a:rPr lang="ru-RU" sz="1300" dirty="0" smtClean="0"/>
              <a:t>принятие и </a:t>
            </a:r>
            <a:r>
              <a:rPr lang="ru-RU" sz="1300" dirty="0"/>
              <a:t>оправдание </a:t>
            </a:r>
            <a:r>
              <a:rPr lang="ru-RU" sz="1300" dirty="0" smtClean="0"/>
              <a:t>обидчика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страх</a:t>
            </a:r>
            <a:r>
              <a:rPr lang="ru-RU" sz="1300" dirty="0"/>
              <a:t>, замешательство или покорный вид, пассивность, </a:t>
            </a:r>
            <a:r>
              <a:rPr lang="ru-RU" sz="1300" dirty="0" smtClean="0"/>
              <a:t>избегание людей </a:t>
            </a:r>
            <a:r>
              <a:rPr lang="ru-RU" sz="1300" dirty="0"/>
              <a:t>или нарастающие симптомы </a:t>
            </a:r>
            <a:r>
              <a:rPr lang="ru-RU" sz="1300" dirty="0" smtClean="0"/>
              <a:t>депрессии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нежелание </a:t>
            </a:r>
            <a:r>
              <a:rPr lang="ru-RU" sz="1300" dirty="0"/>
              <a:t>говорить открыто, уклонение от физического</a:t>
            </a:r>
            <a:br>
              <a:rPr lang="ru-RU" sz="1300" dirty="0"/>
            </a:br>
            <a:r>
              <a:rPr lang="ru-RU" sz="1300" dirty="0"/>
              <a:t>или вербального контакта, нежелание смотреть в </a:t>
            </a:r>
            <a:r>
              <a:rPr lang="ru-RU" sz="1300" dirty="0" smtClean="0"/>
              <a:t>глаза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желание </a:t>
            </a:r>
            <a:r>
              <a:rPr lang="ru-RU" sz="1300" dirty="0"/>
              <a:t>причинить кому-то боль, проявление агрессии к окружающим, нанесение увечий </a:t>
            </a:r>
            <a:r>
              <a:rPr lang="ru-RU" sz="1300" dirty="0" smtClean="0"/>
              <a:t>себе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сообщение </a:t>
            </a:r>
            <a:r>
              <a:rPr lang="ru-RU" sz="1300" dirty="0"/>
              <a:t>об устных или письменных угрозах </a:t>
            </a:r>
          </a:p>
        </p:txBody>
      </p:sp>
    </p:spTree>
    <p:extLst>
      <p:ext uri="{BB962C8B-B14F-4D97-AF65-F5344CB8AC3E}">
        <p14:creationId xmlns:p14="http://schemas.microsoft.com/office/powerpoint/2010/main" val="113072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Формы жестокого обращения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32" r="56363"/>
          <a:stretch/>
        </p:blipFill>
        <p:spPr>
          <a:xfrm>
            <a:off x="-1" y="6346"/>
            <a:ext cx="9144001" cy="5708654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07504" y="121197"/>
            <a:ext cx="3168352" cy="4971761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19872" y="121197"/>
            <a:ext cx="3168352" cy="500186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32240" y="121197"/>
            <a:ext cx="2303936" cy="497976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7504" y="5257767"/>
            <a:ext cx="8928672" cy="336037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855192" y="5257767"/>
            <a:ext cx="360200" cy="33603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948264" y="256493"/>
            <a:ext cx="2087912" cy="48320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/>
            <a:r>
              <a:rPr lang="ru-RU" sz="1400" b="1" dirty="0" smtClean="0">
                <a:solidFill>
                  <a:schemeClr val="bg1"/>
                </a:solidFill>
              </a:rPr>
              <a:t>Физическое насилие</a:t>
            </a:r>
          </a:p>
          <a:p>
            <a:pPr lvl="0"/>
            <a:r>
              <a:rPr lang="ru-RU" sz="1400" dirty="0" smtClean="0">
                <a:solidFill>
                  <a:schemeClr val="bg1"/>
                </a:solidFill>
              </a:rPr>
              <a:t>лишение </a:t>
            </a:r>
            <a:r>
              <a:rPr lang="ru-RU" sz="1400" dirty="0">
                <a:solidFill>
                  <a:schemeClr val="bg1"/>
                </a:solidFill>
              </a:rPr>
              <a:t>пищи, побои, использование неподходящих лекарств, ограничение подвижности </a:t>
            </a:r>
            <a:r>
              <a:rPr lang="ru-RU" sz="1400" dirty="0" smtClean="0">
                <a:solidFill>
                  <a:schemeClr val="bg1"/>
                </a:solidFill>
              </a:rPr>
              <a:t>без необходимости</a:t>
            </a:r>
            <a:r>
              <a:rPr lang="ru-RU" sz="1400" dirty="0">
                <a:solidFill>
                  <a:schemeClr val="bg1"/>
                </a:solidFill>
              </a:rPr>
              <a:t>, нежелательные </a:t>
            </a:r>
            <a:r>
              <a:rPr lang="ru-RU" sz="1400" dirty="0" smtClean="0">
                <a:solidFill>
                  <a:schemeClr val="bg1"/>
                </a:solidFill>
              </a:rPr>
              <a:t>прикосновения</a:t>
            </a:r>
          </a:p>
          <a:p>
            <a:pPr lvl="0"/>
            <a:endParaRPr lang="ru-RU" sz="1400" dirty="0" smtClean="0">
              <a:solidFill>
                <a:schemeClr val="bg1"/>
              </a:solidFill>
            </a:endParaRPr>
          </a:p>
          <a:p>
            <a:pPr lvl="0"/>
            <a:r>
              <a:rPr lang="ru-RU" sz="1400" b="1" dirty="0" smtClean="0">
                <a:solidFill>
                  <a:schemeClr val="bg1"/>
                </a:solidFill>
              </a:rPr>
              <a:t>Потенциальные индикаторы: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</a:rPr>
              <a:t>следы </a:t>
            </a:r>
            <a:r>
              <a:rPr lang="ru-RU" sz="1400" dirty="0">
                <a:solidFill>
                  <a:schemeClr val="bg1"/>
                </a:solidFill>
              </a:rPr>
              <a:t>побоев, </a:t>
            </a:r>
            <a:r>
              <a:rPr lang="ru-RU" sz="1400" dirty="0" smtClean="0">
                <a:solidFill>
                  <a:schemeClr val="bg1"/>
                </a:solidFill>
              </a:rPr>
              <a:t>ожогов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</a:rPr>
              <a:t>необъяснимые </a:t>
            </a:r>
            <a:r>
              <a:rPr lang="ru-RU" sz="1400" dirty="0">
                <a:solidFill>
                  <a:schemeClr val="bg1"/>
                </a:solidFill>
              </a:rPr>
              <a:t>«падения» и </a:t>
            </a:r>
            <a:r>
              <a:rPr lang="ru-RU" sz="1400" dirty="0" smtClean="0">
                <a:solidFill>
                  <a:schemeClr val="bg1"/>
                </a:solidFill>
              </a:rPr>
              <a:t>травмы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</a:rPr>
              <a:t>повторная </a:t>
            </a:r>
            <a:r>
              <a:rPr lang="ru-RU" sz="1400" dirty="0">
                <a:solidFill>
                  <a:schemeClr val="bg1"/>
                </a:solidFill>
              </a:rPr>
              <a:t>травма одного и того же </a:t>
            </a:r>
            <a:r>
              <a:rPr lang="ru-RU" sz="1400" dirty="0" smtClean="0">
                <a:solidFill>
                  <a:schemeClr val="bg1"/>
                </a:solidFill>
              </a:rPr>
              <a:t>места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</a:rPr>
              <a:t>ограничение </a:t>
            </a:r>
            <a:r>
              <a:rPr lang="ru-RU" sz="1400" dirty="0">
                <a:solidFill>
                  <a:schemeClr val="bg1"/>
                </a:solidFill>
              </a:rPr>
              <a:t>свободы передвижения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36464" y="194938"/>
            <a:ext cx="29976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300" b="1" dirty="0"/>
              <a:t>Насилие экономического характера</a:t>
            </a:r>
          </a:p>
          <a:p>
            <a:pPr lvl="0"/>
            <a:r>
              <a:rPr lang="ru-RU" sz="1300" dirty="0" smtClean="0"/>
              <a:t>финансовые махинации, эксплуатация</a:t>
            </a:r>
            <a:r>
              <a:rPr lang="ru-RU" sz="1300" dirty="0"/>
              <a:t>, все виды мошенничества, незаконное присвоение имущества или прав, растрата средств, принуждение кого-то к совершению сделок, дарению или составлению завещания в пользу определенных лиц</a:t>
            </a:r>
            <a:r>
              <a:rPr lang="ru-RU" sz="1300" dirty="0" smtClean="0"/>
              <a:t>.</a:t>
            </a:r>
          </a:p>
          <a:p>
            <a:pPr lvl="0"/>
            <a:endParaRPr lang="ru-RU" sz="1300" dirty="0"/>
          </a:p>
          <a:p>
            <a:pPr lvl="0"/>
            <a:r>
              <a:rPr lang="ru-RU" sz="1300" b="1" dirty="0" smtClean="0"/>
              <a:t>Потенциальные индикаторы: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нехватка </a:t>
            </a:r>
            <a:r>
              <a:rPr lang="ru-RU" sz="1300" dirty="0"/>
              <a:t>средств для приобретения лекарств, продуктов </a:t>
            </a:r>
            <a:r>
              <a:rPr lang="ru-RU" sz="1300" dirty="0" smtClean="0"/>
              <a:t>питания, средств </a:t>
            </a:r>
            <a:r>
              <a:rPr lang="ru-RU" sz="1300" dirty="0"/>
              <a:t>гигиены, абсорбирующего </a:t>
            </a:r>
            <a:r>
              <a:rPr lang="ru-RU" sz="1300" dirty="0" smtClean="0"/>
              <a:t>белья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исчезновение </a:t>
            </a:r>
            <a:r>
              <a:rPr lang="ru-RU" sz="1300" dirty="0"/>
              <a:t>ценного </a:t>
            </a:r>
            <a:r>
              <a:rPr lang="ru-RU" sz="1300" dirty="0" smtClean="0"/>
              <a:t>имущества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частое </a:t>
            </a:r>
            <a:r>
              <a:rPr lang="ru-RU" sz="1300" dirty="0"/>
              <a:t>снятие денег со счета, снятие со счета крупных </a:t>
            </a:r>
            <a:r>
              <a:rPr lang="ru-RU" sz="1300" dirty="0" smtClean="0"/>
              <a:t>денежных сумм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использование </a:t>
            </a:r>
            <a:r>
              <a:rPr lang="ru-RU" sz="1300" dirty="0"/>
              <a:t>банковской карты, когда пожилой человек не </a:t>
            </a:r>
            <a:r>
              <a:rPr lang="ru-RU" sz="1300" dirty="0" smtClean="0"/>
              <a:t>может ходить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внезапные </a:t>
            </a:r>
            <a:r>
              <a:rPr lang="ru-RU" sz="1300" dirty="0"/>
              <a:t>изменения в завещании или других </a:t>
            </a:r>
            <a:r>
              <a:rPr lang="ru-RU" sz="1300" dirty="0" smtClean="0"/>
              <a:t>финансовых документах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/>
              <a:t>внезапное </a:t>
            </a:r>
            <a:r>
              <a:rPr lang="ru-RU" sz="1300" dirty="0"/>
              <a:t>появление новых родственников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718" y="225715"/>
            <a:ext cx="303990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300" b="1" dirty="0">
                <a:solidFill>
                  <a:schemeClr val="bg1"/>
                </a:solidFill>
              </a:rPr>
              <a:t>Психологическое </a:t>
            </a:r>
            <a:r>
              <a:rPr lang="ru-RU" sz="1300" b="1" dirty="0" smtClean="0">
                <a:solidFill>
                  <a:schemeClr val="bg1"/>
                </a:solidFill>
              </a:rPr>
              <a:t>насилие</a:t>
            </a:r>
          </a:p>
          <a:p>
            <a:pPr lvl="0"/>
            <a:r>
              <a:rPr lang="ru-RU" sz="1300" dirty="0" smtClean="0">
                <a:solidFill>
                  <a:schemeClr val="bg1"/>
                </a:solidFill>
              </a:rPr>
              <a:t>порицание</a:t>
            </a:r>
            <a:r>
              <a:rPr lang="ru-RU" sz="1300" dirty="0">
                <a:solidFill>
                  <a:schemeClr val="bg1"/>
                </a:solidFill>
              </a:rPr>
              <a:t>, запугивание,</a:t>
            </a:r>
            <a:br>
              <a:rPr lang="ru-RU" sz="1300" dirty="0">
                <a:solidFill>
                  <a:schemeClr val="bg1"/>
                </a:solidFill>
              </a:rPr>
            </a:br>
            <a:r>
              <a:rPr lang="ru-RU" sz="1300" dirty="0">
                <a:solidFill>
                  <a:schemeClr val="bg1"/>
                </a:solidFill>
              </a:rPr>
              <a:t>манипулирование, унижение, шантаж, остракизм, изоляция, насмешки, крик, словесные </a:t>
            </a:r>
            <a:r>
              <a:rPr lang="ru-RU" sz="1300" dirty="0" smtClean="0">
                <a:solidFill>
                  <a:schemeClr val="bg1"/>
                </a:solidFill>
              </a:rPr>
              <a:t>оскорбления, нецензурная брань, угрозы.</a:t>
            </a:r>
          </a:p>
          <a:p>
            <a:pPr lvl="0"/>
            <a:endParaRPr lang="ru-RU" sz="1300" dirty="0" smtClean="0">
              <a:solidFill>
                <a:schemeClr val="bg1"/>
              </a:solidFill>
            </a:endParaRPr>
          </a:p>
          <a:p>
            <a:pPr lvl="0"/>
            <a:r>
              <a:rPr lang="ru-RU" sz="1300" b="1" dirty="0" smtClean="0">
                <a:solidFill>
                  <a:schemeClr val="bg1"/>
                </a:solidFill>
              </a:rPr>
              <a:t>Потенциальные </a:t>
            </a:r>
            <a:r>
              <a:rPr lang="ru-RU" sz="1300" b="1" dirty="0">
                <a:solidFill>
                  <a:schemeClr val="bg1"/>
                </a:solidFill>
              </a:rPr>
              <a:t>индикаторы</a:t>
            </a:r>
            <a:r>
              <a:rPr lang="ru-RU" sz="1300" b="1" dirty="0" smtClean="0">
                <a:solidFill>
                  <a:schemeClr val="bg1"/>
                </a:solidFill>
              </a:rPr>
              <a:t>: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чувство </a:t>
            </a:r>
            <a:r>
              <a:rPr lang="ru-RU" sz="1300" dirty="0">
                <a:solidFill>
                  <a:schemeClr val="bg1"/>
                </a:solidFill>
              </a:rPr>
              <a:t>вины, ненужности, ответственности за насилие, </a:t>
            </a:r>
            <a:r>
              <a:rPr lang="ru-RU" sz="1300" dirty="0" smtClean="0">
                <a:solidFill>
                  <a:schemeClr val="bg1"/>
                </a:solidFill>
              </a:rPr>
              <a:t>принятие и </a:t>
            </a:r>
            <a:r>
              <a:rPr lang="ru-RU" sz="1300" dirty="0">
                <a:solidFill>
                  <a:schemeClr val="bg1"/>
                </a:solidFill>
              </a:rPr>
              <a:t>оправдание </a:t>
            </a:r>
            <a:r>
              <a:rPr lang="ru-RU" sz="1300" dirty="0" smtClean="0">
                <a:solidFill>
                  <a:schemeClr val="bg1"/>
                </a:solidFill>
              </a:rPr>
              <a:t>обидчика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страх</a:t>
            </a:r>
            <a:r>
              <a:rPr lang="ru-RU" sz="1300" dirty="0">
                <a:solidFill>
                  <a:schemeClr val="bg1"/>
                </a:solidFill>
              </a:rPr>
              <a:t>, замешательство или покорный вид, пассивность, </a:t>
            </a:r>
            <a:r>
              <a:rPr lang="ru-RU" sz="1300" dirty="0" smtClean="0">
                <a:solidFill>
                  <a:schemeClr val="bg1"/>
                </a:solidFill>
              </a:rPr>
              <a:t>избегание людей </a:t>
            </a:r>
            <a:r>
              <a:rPr lang="ru-RU" sz="1300" dirty="0">
                <a:solidFill>
                  <a:schemeClr val="bg1"/>
                </a:solidFill>
              </a:rPr>
              <a:t>или нарастающие симптомы </a:t>
            </a:r>
            <a:r>
              <a:rPr lang="ru-RU" sz="1300" dirty="0" smtClean="0">
                <a:solidFill>
                  <a:schemeClr val="bg1"/>
                </a:solidFill>
              </a:rPr>
              <a:t>депрессии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нежелание </a:t>
            </a:r>
            <a:r>
              <a:rPr lang="ru-RU" sz="1300" dirty="0">
                <a:solidFill>
                  <a:schemeClr val="bg1"/>
                </a:solidFill>
              </a:rPr>
              <a:t>говорить открыто, уклонение от физического</a:t>
            </a:r>
            <a:br>
              <a:rPr lang="ru-RU" sz="1300" dirty="0">
                <a:solidFill>
                  <a:schemeClr val="bg1"/>
                </a:solidFill>
              </a:rPr>
            </a:br>
            <a:r>
              <a:rPr lang="ru-RU" sz="1300" dirty="0">
                <a:solidFill>
                  <a:schemeClr val="bg1"/>
                </a:solidFill>
              </a:rPr>
              <a:t>или вербального контакта, нежелание смотреть в </a:t>
            </a:r>
            <a:r>
              <a:rPr lang="ru-RU" sz="1300" dirty="0" smtClean="0">
                <a:solidFill>
                  <a:schemeClr val="bg1"/>
                </a:solidFill>
              </a:rPr>
              <a:t>глаза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желание </a:t>
            </a:r>
            <a:r>
              <a:rPr lang="ru-RU" sz="1300" dirty="0">
                <a:solidFill>
                  <a:schemeClr val="bg1"/>
                </a:solidFill>
              </a:rPr>
              <a:t>причинить кому-то боль, проявление агрессии к окружающим, нанесение увечий </a:t>
            </a:r>
            <a:r>
              <a:rPr lang="ru-RU" sz="1300" dirty="0" smtClean="0">
                <a:solidFill>
                  <a:schemeClr val="bg1"/>
                </a:solidFill>
              </a:rPr>
              <a:t>себе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сообщение </a:t>
            </a:r>
            <a:r>
              <a:rPr lang="ru-RU" sz="1300" dirty="0">
                <a:solidFill>
                  <a:schemeClr val="bg1"/>
                </a:solidFill>
              </a:rPr>
              <a:t>об устных или письменных угрозах </a:t>
            </a:r>
          </a:p>
        </p:txBody>
      </p:sp>
    </p:spTree>
    <p:extLst>
      <p:ext uri="{BB962C8B-B14F-4D97-AF65-F5344CB8AC3E}">
        <p14:creationId xmlns:p14="http://schemas.microsoft.com/office/powerpoint/2010/main" val="392834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Формы жестокого обращения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32" r="56363"/>
          <a:stretch/>
        </p:blipFill>
        <p:spPr>
          <a:xfrm>
            <a:off x="-1" y="6346"/>
            <a:ext cx="9144001" cy="5708654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07504" y="121197"/>
            <a:ext cx="3168352" cy="4971761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19872" y="121197"/>
            <a:ext cx="3168352" cy="500186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32240" y="121197"/>
            <a:ext cx="2303936" cy="4979764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7504" y="5257767"/>
            <a:ext cx="8928672" cy="336037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812120" y="5257767"/>
            <a:ext cx="360200" cy="33603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948264" y="256493"/>
            <a:ext cx="2087912" cy="48320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/>
            <a:r>
              <a:rPr lang="ru-RU" sz="1400" b="1" dirty="0" smtClean="0"/>
              <a:t>Физическое насилие</a:t>
            </a:r>
          </a:p>
          <a:p>
            <a:pPr lvl="0"/>
            <a:r>
              <a:rPr lang="ru-RU" sz="1400" dirty="0" smtClean="0"/>
              <a:t>лишение </a:t>
            </a:r>
            <a:r>
              <a:rPr lang="ru-RU" sz="1400" dirty="0"/>
              <a:t>пищи, побои, использование неподходящих лекарств, ограничение подвижности </a:t>
            </a:r>
            <a:r>
              <a:rPr lang="ru-RU" sz="1400" dirty="0" smtClean="0"/>
              <a:t>без необходимости</a:t>
            </a:r>
            <a:r>
              <a:rPr lang="ru-RU" sz="1400" dirty="0"/>
              <a:t>, нежелательные </a:t>
            </a:r>
            <a:r>
              <a:rPr lang="ru-RU" sz="1400" dirty="0" smtClean="0"/>
              <a:t>прикосновения</a:t>
            </a:r>
          </a:p>
          <a:p>
            <a:pPr lvl="0"/>
            <a:endParaRPr lang="ru-RU" sz="1400" dirty="0" smtClean="0"/>
          </a:p>
          <a:p>
            <a:pPr lvl="0"/>
            <a:r>
              <a:rPr lang="ru-RU" sz="1400" b="1" dirty="0" smtClean="0"/>
              <a:t>Потенциальные индикаторы: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/>
              <a:t>следы </a:t>
            </a:r>
            <a:r>
              <a:rPr lang="ru-RU" sz="1400" dirty="0"/>
              <a:t>побоев, </a:t>
            </a:r>
            <a:r>
              <a:rPr lang="ru-RU" sz="1400" dirty="0" smtClean="0"/>
              <a:t>ожогов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/>
              <a:t>необъяснимые </a:t>
            </a:r>
            <a:r>
              <a:rPr lang="ru-RU" sz="1400" dirty="0"/>
              <a:t>«падения» и </a:t>
            </a:r>
            <a:r>
              <a:rPr lang="ru-RU" sz="1400" dirty="0" smtClean="0"/>
              <a:t>травмы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/>
              <a:t>повторная </a:t>
            </a:r>
            <a:r>
              <a:rPr lang="ru-RU" sz="1400" dirty="0"/>
              <a:t>травма одного и того же </a:t>
            </a:r>
            <a:r>
              <a:rPr lang="ru-RU" sz="1400" dirty="0" smtClean="0"/>
              <a:t>места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400" dirty="0" smtClean="0"/>
              <a:t>ограничение </a:t>
            </a:r>
            <a:r>
              <a:rPr lang="ru-RU" sz="1400" dirty="0"/>
              <a:t>свободы передвижения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36464" y="194938"/>
            <a:ext cx="29976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300" b="1" dirty="0">
                <a:solidFill>
                  <a:schemeClr val="bg1"/>
                </a:solidFill>
              </a:rPr>
              <a:t>Насилие экономического характера</a:t>
            </a:r>
          </a:p>
          <a:p>
            <a:pPr lvl="0"/>
            <a:r>
              <a:rPr lang="ru-RU" sz="1300" dirty="0" smtClean="0">
                <a:solidFill>
                  <a:schemeClr val="bg1"/>
                </a:solidFill>
              </a:rPr>
              <a:t>финансовые махинации, эксплуатация</a:t>
            </a:r>
            <a:r>
              <a:rPr lang="ru-RU" sz="1300" dirty="0">
                <a:solidFill>
                  <a:schemeClr val="bg1"/>
                </a:solidFill>
              </a:rPr>
              <a:t>, все виды мошенничества, незаконное присвоение имущества или прав, растрата средств, принуждение кого-то к совершению сделок, дарению или составлению завещания в пользу определенных лиц</a:t>
            </a:r>
            <a:r>
              <a:rPr lang="ru-RU" sz="1300" dirty="0" smtClean="0">
                <a:solidFill>
                  <a:schemeClr val="bg1"/>
                </a:solidFill>
              </a:rPr>
              <a:t>.</a:t>
            </a:r>
          </a:p>
          <a:p>
            <a:pPr lvl="0"/>
            <a:endParaRPr lang="ru-RU" sz="1300" dirty="0">
              <a:solidFill>
                <a:schemeClr val="bg1"/>
              </a:solidFill>
            </a:endParaRPr>
          </a:p>
          <a:p>
            <a:pPr lvl="0"/>
            <a:r>
              <a:rPr lang="ru-RU" sz="1300" b="1" dirty="0" smtClean="0">
                <a:solidFill>
                  <a:schemeClr val="bg1"/>
                </a:solidFill>
              </a:rPr>
              <a:t>Потенциальные индикаторы: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нехватка </a:t>
            </a:r>
            <a:r>
              <a:rPr lang="ru-RU" sz="1300" dirty="0">
                <a:solidFill>
                  <a:schemeClr val="bg1"/>
                </a:solidFill>
              </a:rPr>
              <a:t>средств для приобретения лекарств, продуктов </a:t>
            </a:r>
            <a:r>
              <a:rPr lang="ru-RU" sz="1300" dirty="0" smtClean="0">
                <a:solidFill>
                  <a:schemeClr val="bg1"/>
                </a:solidFill>
              </a:rPr>
              <a:t>питания, средств </a:t>
            </a:r>
            <a:r>
              <a:rPr lang="ru-RU" sz="1300" dirty="0">
                <a:solidFill>
                  <a:schemeClr val="bg1"/>
                </a:solidFill>
              </a:rPr>
              <a:t>гигиены, абсорбирующего </a:t>
            </a:r>
            <a:r>
              <a:rPr lang="ru-RU" sz="1300" dirty="0" smtClean="0">
                <a:solidFill>
                  <a:schemeClr val="bg1"/>
                </a:solidFill>
              </a:rPr>
              <a:t>белья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исчезновение </a:t>
            </a:r>
            <a:r>
              <a:rPr lang="ru-RU" sz="1300" dirty="0">
                <a:solidFill>
                  <a:schemeClr val="bg1"/>
                </a:solidFill>
              </a:rPr>
              <a:t>ценного </a:t>
            </a:r>
            <a:r>
              <a:rPr lang="ru-RU" sz="1300" dirty="0" smtClean="0">
                <a:solidFill>
                  <a:schemeClr val="bg1"/>
                </a:solidFill>
              </a:rPr>
              <a:t>имущества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частое </a:t>
            </a:r>
            <a:r>
              <a:rPr lang="ru-RU" sz="1300" dirty="0">
                <a:solidFill>
                  <a:schemeClr val="bg1"/>
                </a:solidFill>
              </a:rPr>
              <a:t>снятие денег со счета, снятие со счета крупных </a:t>
            </a:r>
            <a:r>
              <a:rPr lang="ru-RU" sz="1300" dirty="0" smtClean="0">
                <a:solidFill>
                  <a:schemeClr val="bg1"/>
                </a:solidFill>
              </a:rPr>
              <a:t>денежных сумм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использование </a:t>
            </a:r>
            <a:r>
              <a:rPr lang="ru-RU" sz="1300" dirty="0">
                <a:solidFill>
                  <a:schemeClr val="bg1"/>
                </a:solidFill>
              </a:rPr>
              <a:t>банковской карты, когда пожилой человек не </a:t>
            </a:r>
            <a:r>
              <a:rPr lang="ru-RU" sz="1300" dirty="0" smtClean="0">
                <a:solidFill>
                  <a:schemeClr val="bg1"/>
                </a:solidFill>
              </a:rPr>
              <a:t>может ходить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внезапные </a:t>
            </a:r>
            <a:r>
              <a:rPr lang="ru-RU" sz="1300" dirty="0">
                <a:solidFill>
                  <a:schemeClr val="bg1"/>
                </a:solidFill>
              </a:rPr>
              <a:t>изменения в завещании или других </a:t>
            </a:r>
            <a:r>
              <a:rPr lang="ru-RU" sz="1300" dirty="0" smtClean="0">
                <a:solidFill>
                  <a:schemeClr val="bg1"/>
                </a:solidFill>
              </a:rPr>
              <a:t>финансовых документах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внезапное </a:t>
            </a:r>
            <a:r>
              <a:rPr lang="ru-RU" sz="1300" dirty="0">
                <a:solidFill>
                  <a:schemeClr val="bg1"/>
                </a:solidFill>
              </a:rPr>
              <a:t>появление новых родственников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718" y="225715"/>
            <a:ext cx="303990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300" b="1" dirty="0">
                <a:solidFill>
                  <a:schemeClr val="bg1"/>
                </a:solidFill>
              </a:rPr>
              <a:t>Психологическое </a:t>
            </a:r>
            <a:r>
              <a:rPr lang="ru-RU" sz="1300" b="1" dirty="0" smtClean="0">
                <a:solidFill>
                  <a:schemeClr val="bg1"/>
                </a:solidFill>
              </a:rPr>
              <a:t>насилие</a:t>
            </a:r>
          </a:p>
          <a:p>
            <a:pPr lvl="0"/>
            <a:r>
              <a:rPr lang="ru-RU" sz="1300" dirty="0" smtClean="0">
                <a:solidFill>
                  <a:schemeClr val="bg1"/>
                </a:solidFill>
              </a:rPr>
              <a:t>порицание</a:t>
            </a:r>
            <a:r>
              <a:rPr lang="ru-RU" sz="1300" dirty="0">
                <a:solidFill>
                  <a:schemeClr val="bg1"/>
                </a:solidFill>
              </a:rPr>
              <a:t>, запугивание,</a:t>
            </a:r>
            <a:br>
              <a:rPr lang="ru-RU" sz="1300" dirty="0">
                <a:solidFill>
                  <a:schemeClr val="bg1"/>
                </a:solidFill>
              </a:rPr>
            </a:br>
            <a:r>
              <a:rPr lang="ru-RU" sz="1300" dirty="0">
                <a:solidFill>
                  <a:schemeClr val="bg1"/>
                </a:solidFill>
              </a:rPr>
              <a:t>манипулирование, унижение, шантаж, остракизм, изоляция, насмешки, крик, словесные </a:t>
            </a:r>
            <a:r>
              <a:rPr lang="ru-RU" sz="1300" dirty="0" smtClean="0">
                <a:solidFill>
                  <a:schemeClr val="bg1"/>
                </a:solidFill>
              </a:rPr>
              <a:t>оскорбления, нецензурная брань, угрозы.</a:t>
            </a:r>
          </a:p>
          <a:p>
            <a:pPr lvl="0"/>
            <a:endParaRPr lang="ru-RU" sz="1300" dirty="0" smtClean="0">
              <a:solidFill>
                <a:schemeClr val="bg1"/>
              </a:solidFill>
            </a:endParaRPr>
          </a:p>
          <a:p>
            <a:pPr lvl="0"/>
            <a:r>
              <a:rPr lang="ru-RU" sz="1300" b="1" dirty="0" smtClean="0">
                <a:solidFill>
                  <a:schemeClr val="bg1"/>
                </a:solidFill>
              </a:rPr>
              <a:t>Потенциальные </a:t>
            </a:r>
            <a:r>
              <a:rPr lang="ru-RU" sz="1300" b="1" dirty="0">
                <a:solidFill>
                  <a:schemeClr val="bg1"/>
                </a:solidFill>
              </a:rPr>
              <a:t>индикаторы</a:t>
            </a:r>
            <a:r>
              <a:rPr lang="ru-RU" sz="1300" b="1" dirty="0" smtClean="0">
                <a:solidFill>
                  <a:schemeClr val="bg1"/>
                </a:solidFill>
              </a:rPr>
              <a:t>: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чувство </a:t>
            </a:r>
            <a:r>
              <a:rPr lang="ru-RU" sz="1300" dirty="0">
                <a:solidFill>
                  <a:schemeClr val="bg1"/>
                </a:solidFill>
              </a:rPr>
              <a:t>вины, ненужности, ответственности за насилие, </a:t>
            </a:r>
            <a:r>
              <a:rPr lang="ru-RU" sz="1300" dirty="0" smtClean="0">
                <a:solidFill>
                  <a:schemeClr val="bg1"/>
                </a:solidFill>
              </a:rPr>
              <a:t>принятие и </a:t>
            </a:r>
            <a:r>
              <a:rPr lang="ru-RU" sz="1300" dirty="0">
                <a:solidFill>
                  <a:schemeClr val="bg1"/>
                </a:solidFill>
              </a:rPr>
              <a:t>оправдание </a:t>
            </a:r>
            <a:r>
              <a:rPr lang="ru-RU" sz="1300" dirty="0" smtClean="0">
                <a:solidFill>
                  <a:schemeClr val="bg1"/>
                </a:solidFill>
              </a:rPr>
              <a:t>обидчика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страх</a:t>
            </a:r>
            <a:r>
              <a:rPr lang="ru-RU" sz="1300" dirty="0">
                <a:solidFill>
                  <a:schemeClr val="bg1"/>
                </a:solidFill>
              </a:rPr>
              <a:t>, замешательство или покорный вид, пассивность, </a:t>
            </a:r>
            <a:r>
              <a:rPr lang="ru-RU" sz="1300" dirty="0" smtClean="0">
                <a:solidFill>
                  <a:schemeClr val="bg1"/>
                </a:solidFill>
              </a:rPr>
              <a:t>избегание людей </a:t>
            </a:r>
            <a:r>
              <a:rPr lang="ru-RU" sz="1300" dirty="0">
                <a:solidFill>
                  <a:schemeClr val="bg1"/>
                </a:solidFill>
              </a:rPr>
              <a:t>или нарастающие симптомы </a:t>
            </a:r>
            <a:r>
              <a:rPr lang="ru-RU" sz="1300" dirty="0" smtClean="0">
                <a:solidFill>
                  <a:schemeClr val="bg1"/>
                </a:solidFill>
              </a:rPr>
              <a:t>депрессии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нежелание </a:t>
            </a:r>
            <a:r>
              <a:rPr lang="ru-RU" sz="1300" dirty="0">
                <a:solidFill>
                  <a:schemeClr val="bg1"/>
                </a:solidFill>
              </a:rPr>
              <a:t>говорить открыто, уклонение от физического</a:t>
            </a:r>
            <a:br>
              <a:rPr lang="ru-RU" sz="1300" dirty="0">
                <a:solidFill>
                  <a:schemeClr val="bg1"/>
                </a:solidFill>
              </a:rPr>
            </a:br>
            <a:r>
              <a:rPr lang="ru-RU" sz="1300" dirty="0">
                <a:solidFill>
                  <a:schemeClr val="bg1"/>
                </a:solidFill>
              </a:rPr>
              <a:t>или вербального контакта, нежелание смотреть в </a:t>
            </a:r>
            <a:r>
              <a:rPr lang="ru-RU" sz="1300" dirty="0" smtClean="0">
                <a:solidFill>
                  <a:schemeClr val="bg1"/>
                </a:solidFill>
              </a:rPr>
              <a:t>глаза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желание </a:t>
            </a:r>
            <a:r>
              <a:rPr lang="ru-RU" sz="1300" dirty="0">
                <a:solidFill>
                  <a:schemeClr val="bg1"/>
                </a:solidFill>
              </a:rPr>
              <a:t>причинить кому-то боль, проявление агрессии к окружающим, нанесение увечий </a:t>
            </a:r>
            <a:r>
              <a:rPr lang="ru-RU" sz="1300" dirty="0" smtClean="0">
                <a:solidFill>
                  <a:schemeClr val="bg1"/>
                </a:solidFill>
              </a:rPr>
              <a:t>себе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bg1"/>
                </a:solidFill>
              </a:rPr>
              <a:t>сообщение </a:t>
            </a:r>
            <a:r>
              <a:rPr lang="ru-RU" sz="1300" dirty="0">
                <a:solidFill>
                  <a:schemeClr val="bg1"/>
                </a:solidFill>
              </a:rPr>
              <a:t>об устных или письменных угрозах </a:t>
            </a:r>
          </a:p>
        </p:txBody>
      </p:sp>
    </p:spTree>
    <p:extLst>
      <p:ext uri="{BB962C8B-B14F-4D97-AF65-F5344CB8AC3E}">
        <p14:creationId xmlns:p14="http://schemas.microsoft.com/office/powerpoint/2010/main" val="356513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Презентация\upl__2284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9837" flipH="1">
            <a:off x="-515789" y="228447"/>
            <a:ext cx="10620447" cy="6363688"/>
          </a:xfrm>
          <a:prstGeom prst="rtTriangl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6600" b="1" dirty="0"/>
              <a:t>Этапы работы</a:t>
            </a:r>
            <a:r>
              <a:rPr lang="ru-RU" sz="6600" b="1" dirty="0" smtClean="0"/>
              <a:t> </a:t>
            </a:r>
            <a:endParaRPr lang="ru-RU" sz="6600" b="1" dirty="0"/>
          </a:p>
        </p:txBody>
      </p:sp>
      <p:sp>
        <p:nvSpPr>
          <p:cNvPr id="10" name="Куб 9"/>
          <p:cNvSpPr/>
          <p:nvPr/>
        </p:nvSpPr>
        <p:spPr>
          <a:xfrm>
            <a:off x="1" y="3318577"/>
            <a:ext cx="2411993" cy="2059203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 rot="21119819">
            <a:off x="195608" y="3276164"/>
            <a:ext cx="2414105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Top"/>
              <a:lightRig rig="threePt" dir="t"/>
            </a:scene3d>
          </a:bodyPr>
          <a:lstStyle/>
          <a:p>
            <a:pPr lvl="0"/>
            <a:r>
              <a:rPr lang="ru-RU" sz="2000" b="1" dirty="0"/>
              <a:t>Диагностический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0" y="3841551"/>
            <a:ext cx="197971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900" b="1" dirty="0"/>
              <a:t>Ожидаемый результат: </a:t>
            </a:r>
            <a:endParaRPr lang="ru-RU" sz="900" b="1" dirty="0" smtClean="0"/>
          </a:p>
          <a:p>
            <a:pPr lvl="0"/>
            <a:r>
              <a:rPr lang="ru-RU" sz="900" dirty="0" smtClean="0"/>
              <a:t>получение </a:t>
            </a:r>
            <a:r>
              <a:rPr lang="ru-RU" sz="900" dirty="0"/>
              <a:t>объективной картины о наличии жестокого </a:t>
            </a:r>
            <a:r>
              <a:rPr lang="ru-RU" sz="900" dirty="0" smtClean="0"/>
              <a:t>обращения</a:t>
            </a:r>
            <a:endParaRPr lang="ru-RU" sz="900" dirty="0"/>
          </a:p>
          <a:p>
            <a:pPr lvl="0"/>
            <a:r>
              <a:rPr lang="ru-RU" sz="900" b="1" dirty="0"/>
              <a:t>Инструменты работы: </a:t>
            </a:r>
            <a:endParaRPr lang="ru-RU" sz="900" b="1" dirty="0" smtClean="0"/>
          </a:p>
          <a:p>
            <a:pPr lvl="0"/>
            <a:r>
              <a:rPr lang="ru-RU" sz="900" dirty="0" smtClean="0"/>
              <a:t>беседа </a:t>
            </a:r>
            <a:r>
              <a:rPr lang="ru-RU" sz="900" dirty="0"/>
              <a:t>с родственниками, соседями, самим человеком, внешний осмотр, </a:t>
            </a:r>
            <a:r>
              <a:rPr lang="ru-RU" sz="900" dirty="0" smtClean="0"/>
              <a:t>наблюдение. Необходимо </a:t>
            </a:r>
            <a:r>
              <a:rPr lang="ru-RU" sz="900" dirty="0"/>
              <a:t>обладать знаниями о потенциальных индикаторах насилия.</a:t>
            </a:r>
          </a:p>
          <a:p>
            <a:pPr lvl="0"/>
            <a:endParaRPr lang="ru-RU" sz="800" b="1" dirty="0"/>
          </a:p>
        </p:txBody>
      </p:sp>
      <p:sp>
        <p:nvSpPr>
          <p:cNvPr id="14" name="Куб 13"/>
          <p:cNvSpPr/>
          <p:nvPr/>
        </p:nvSpPr>
        <p:spPr>
          <a:xfrm>
            <a:off x="2183170" y="2147047"/>
            <a:ext cx="2720623" cy="2526489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 rot="21119819">
            <a:off x="2492068" y="2152314"/>
            <a:ext cx="2391233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Top"/>
              <a:lightRig rig="threePt" dir="t"/>
            </a:scene3d>
          </a:bodyPr>
          <a:lstStyle/>
          <a:p>
            <a:pPr lvl="0"/>
            <a:r>
              <a:rPr lang="ru-RU" sz="2400" b="1" dirty="0"/>
              <a:t>Аналитический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83172" y="2796591"/>
            <a:ext cx="2100797" cy="2015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900" b="1" dirty="0"/>
              <a:t>Ожидаемый результат: </a:t>
            </a:r>
            <a:r>
              <a:rPr lang="ru-RU" sz="900" dirty="0"/>
              <a:t>подтверждение или опровержение фактов жестокого обращения.</a:t>
            </a:r>
          </a:p>
          <a:p>
            <a:pPr lvl="0"/>
            <a:r>
              <a:rPr lang="ru-RU" sz="900" b="1" dirty="0"/>
              <a:t>Инструменты работы: </a:t>
            </a:r>
            <a:endParaRPr lang="ru-RU" sz="900" b="1" dirty="0" smtClean="0"/>
          </a:p>
          <a:p>
            <a:pPr lvl="0"/>
            <a:r>
              <a:rPr lang="ru-RU" sz="900" dirty="0" smtClean="0"/>
              <a:t>обобщение </a:t>
            </a:r>
            <a:r>
              <a:rPr lang="ru-RU" sz="900" dirty="0"/>
              <a:t>и анализ результатов </a:t>
            </a:r>
            <a:r>
              <a:rPr lang="ru-RU" sz="900" dirty="0" smtClean="0"/>
              <a:t>1-го этапа. При </a:t>
            </a:r>
            <a:r>
              <a:rPr lang="ru-RU" sz="900" dirty="0"/>
              <a:t>обнаружении </a:t>
            </a:r>
            <a:r>
              <a:rPr lang="ru-RU" sz="900" dirty="0" smtClean="0"/>
              <a:t>признаков </a:t>
            </a:r>
            <a:r>
              <a:rPr lang="ru-RU" sz="900" dirty="0"/>
              <a:t>насилия </a:t>
            </a:r>
            <a:r>
              <a:rPr lang="ru-RU" sz="900" dirty="0" smtClean="0"/>
              <a:t>обратиться </a:t>
            </a:r>
            <a:r>
              <a:rPr lang="ru-RU" sz="900" dirty="0"/>
              <a:t>в экстренные службы – вызов скорой медицинской помощи в случае угрозы жизни и здоровью, вызов работников полиции в случае признаков преступления, информирование по «горячей линии» о признаках жестокого обращения.</a:t>
            </a:r>
          </a:p>
          <a:p>
            <a:pPr lvl="0"/>
            <a:endParaRPr lang="ru-RU" sz="800" b="1" dirty="0"/>
          </a:p>
        </p:txBody>
      </p:sp>
      <p:sp>
        <p:nvSpPr>
          <p:cNvPr id="18" name="Куб 17"/>
          <p:cNvSpPr/>
          <p:nvPr/>
        </p:nvSpPr>
        <p:spPr>
          <a:xfrm>
            <a:off x="4578412" y="1500405"/>
            <a:ext cx="2720623" cy="2526489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 rot="21119819">
            <a:off x="4814929" y="1502317"/>
            <a:ext cx="239123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Top"/>
              <a:lightRig rig="threePt" dir="t"/>
            </a:scene3d>
          </a:bodyPr>
          <a:lstStyle/>
          <a:p>
            <a:pPr lvl="0"/>
            <a:r>
              <a:rPr lang="ru-RU" sz="2400" b="1" dirty="0" smtClean="0"/>
              <a:t>Коррекционный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578412" y="2124832"/>
            <a:ext cx="22978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000" b="1" dirty="0"/>
              <a:t>Ожидаемый результат: </a:t>
            </a:r>
            <a:endParaRPr lang="ru-RU" sz="1000" b="1" dirty="0" smtClean="0"/>
          </a:p>
          <a:p>
            <a:pPr lvl="0"/>
            <a:r>
              <a:rPr lang="ru-RU" sz="1000" dirty="0" smtClean="0"/>
              <a:t>удовлетворение </a:t>
            </a:r>
            <a:r>
              <a:rPr lang="ru-RU" sz="1000" dirty="0"/>
              <a:t>жизненных потребностей, предоставление надлежащего безопасного ухода, психологическая поддержка, юридическая поддержка, обеспечение безопасности жизнедеятельности.</a:t>
            </a:r>
          </a:p>
          <a:p>
            <a:pPr lvl="0"/>
            <a:r>
              <a:rPr lang="ru-RU" sz="1000" b="1" dirty="0"/>
              <a:t>Инструменты работы: </a:t>
            </a:r>
            <a:endParaRPr lang="ru-RU" sz="1000" b="1" dirty="0" smtClean="0"/>
          </a:p>
          <a:p>
            <a:pPr lvl="0"/>
            <a:r>
              <a:rPr lang="ru-RU" sz="1000" dirty="0" smtClean="0"/>
              <a:t>оказание </a:t>
            </a:r>
            <a:r>
              <a:rPr lang="ru-RU" sz="1000" dirty="0"/>
              <a:t>необходимой помощи. Применение основных </a:t>
            </a:r>
            <a:r>
              <a:rPr lang="ru-RU" sz="1000" dirty="0" smtClean="0"/>
              <a:t>действий, </a:t>
            </a:r>
            <a:r>
              <a:rPr lang="ru-RU" sz="1000" dirty="0"/>
              <a:t>перечисленных в приложении </a:t>
            </a:r>
            <a:r>
              <a:rPr lang="ru-RU" sz="1000" dirty="0" smtClean="0"/>
              <a:t>1.</a:t>
            </a:r>
            <a:endParaRPr lang="ru-RU" sz="1000" dirty="0"/>
          </a:p>
        </p:txBody>
      </p:sp>
      <p:sp>
        <p:nvSpPr>
          <p:cNvPr id="5" name="Куб 4"/>
          <p:cNvSpPr/>
          <p:nvPr/>
        </p:nvSpPr>
        <p:spPr>
          <a:xfrm>
            <a:off x="6979094" y="1101886"/>
            <a:ext cx="2275124" cy="1709321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 rot="21119819">
            <a:off x="7115732" y="956364"/>
            <a:ext cx="2534377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Top"/>
              <a:lightRig rig="threePt" dir="t"/>
            </a:scene3d>
          </a:bodyPr>
          <a:lstStyle/>
          <a:p>
            <a:r>
              <a:rPr lang="ru-RU" sz="2800" b="1" dirty="0" smtClean="0"/>
              <a:t>Мониторинг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79094" y="1533935"/>
            <a:ext cx="194421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100" b="1" dirty="0"/>
              <a:t>Ожидаемый результат:</a:t>
            </a:r>
            <a:r>
              <a:rPr lang="ru-RU" sz="1100" dirty="0"/>
              <a:t> отсутствие фактов жестокого обращения.</a:t>
            </a:r>
            <a:br>
              <a:rPr lang="ru-RU" sz="1100" dirty="0"/>
            </a:br>
            <a:r>
              <a:rPr lang="ru-RU" sz="1100" b="1" dirty="0"/>
              <a:t>Инструменты работы: </a:t>
            </a:r>
            <a:r>
              <a:rPr lang="ru-RU" sz="1100" dirty="0"/>
              <a:t>систематические наблюдения за пожилым человеком. </a:t>
            </a:r>
          </a:p>
        </p:txBody>
      </p:sp>
    </p:spTree>
    <p:extLst>
      <p:ext uri="{BB962C8B-B14F-4D97-AF65-F5344CB8AC3E}">
        <p14:creationId xmlns:p14="http://schemas.microsoft.com/office/powerpoint/2010/main" val="542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7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375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75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9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933" r="-2917" b="67921"/>
          <a:stretch/>
        </p:blipFill>
        <p:spPr>
          <a:xfrm>
            <a:off x="0" y="1"/>
            <a:ext cx="9410700" cy="1859280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1352" y="150952"/>
            <a:ext cx="91440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effectLst>
                  <a:glow rad="139700">
                    <a:schemeClr val="bg1">
                      <a:alpha val="40000"/>
                    </a:schemeClr>
                  </a:glow>
                </a:effectLst>
              </a:rPr>
              <a:t>Психологическое жестокое обращение</a:t>
            </a:r>
            <a:endParaRPr lang="ru-RU" sz="5400" b="1" dirty="0">
              <a:effectLst>
                <a:glow rad="139700">
                  <a:schemeClr val="bg1">
                    <a:alpha val="40000"/>
                  </a:schemeClr>
                </a:glo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899137303"/>
              </p:ext>
            </p:extLst>
          </p:nvPr>
        </p:nvGraphicFramePr>
        <p:xfrm>
          <a:off x="-468560" y="1417340"/>
          <a:ext cx="10441160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27584" y="3877183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  <a:endParaRPr lang="ru-RU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43808" y="3902315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ru-RU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3907949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ru-RU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48264" y="392484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endParaRPr lang="ru-RU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62519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6046" r="-1745" b="47431"/>
          <a:stretch/>
        </p:blipFill>
        <p:spPr>
          <a:xfrm>
            <a:off x="0" y="1"/>
            <a:ext cx="9410700" cy="1879599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228864"/>
            <a:ext cx="8964488" cy="12604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b="1" dirty="0" smtClean="0">
                <a:effectLst>
                  <a:glow rad="139700">
                    <a:schemeClr val="bg1">
                      <a:alpha val="40000"/>
                    </a:schemeClr>
                  </a:glow>
                </a:effectLst>
              </a:rPr>
              <a:t>Жестокое обращение экономического характера</a:t>
            </a:r>
            <a:endParaRPr lang="ru-RU" sz="4800" b="1" dirty="0">
              <a:effectLst>
                <a:glow rad="139700">
                  <a:schemeClr val="bg1">
                    <a:alpha val="40000"/>
                  </a:schemeClr>
                </a:glo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903007642"/>
              </p:ext>
            </p:extLst>
          </p:nvPr>
        </p:nvGraphicFramePr>
        <p:xfrm>
          <a:off x="-288032" y="1273324"/>
          <a:ext cx="9972600" cy="5913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20080" y="3884743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  <a:endParaRPr lang="ru-RU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08312" y="3848269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ru-RU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50432" y="3884743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ru-RU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62952" y="3848269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endParaRPr lang="ru-RU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50849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882" r="233" b="16032"/>
          <a:stretch/>
        </p:blipFill>
        <p:spPr>
          <a:xfrm>
            <a:off x="0" y="0"/>
            <a:ext cx="9440316" cy="1871133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-21952" y="265212"/>
            <a:ext cx="9156989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600" b="1" dirty="0" smtClean="0">
                <a:effectLst>
                  <a:glow rad="127000">
                    <a:schemeClr val="bg1">
                      <a:alpha val="60000"/>
                    </a:schemeClr>
                  </a:glow>
                </a:effectLst>
              </a:rPr>
              <a:t>Физическое жестокое обращение</a:t>
            </a:r>
            <a:endParaRPr lang="ru-RU" sz="4600" b="1" dirty="0">
              <a:effectLst>
                <a:glow rad="127000">
                  <a:schemeClr val="bg1">
                    <a:alpha val="60000"/>
                  </a:schemeClr>
                </a:glo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531226875"/>
              </p:ext>
            </p:extLst>
          </p:nvPr>
        </p:nvGraphicFramePr>
        <p:xfrm>
          <a:off x="-21952" y="1345332"/>
          <a:ext cx="9634512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8935" y="4225652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71677" y="4225652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23297" y="4229824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6928" y="4229824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41036" y="4229824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5988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Презентация\1686907499_bogatyr-club-p-fon-bitoe-steklo-instagram-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98" b="4397"/>
          <a:stretch/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468560" y="1177314"/>
            <a:ext cx="9657928" cy="1380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9128992" y="1262032"/>
            <a:ext cx="9119964" cy="12107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b="1" dirty="0" smtClean="0"/>
              <a:t>Спасибо за внимание!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366867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1.00434 0.01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208" y="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792</Words>
  <Application>Microsoft Office PowerPoint</Application>
  <PresentationFormat>Экран (16:10)</PresentationFormat>
  <Paragraphs>147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Методические рекомендации по работе с пожилыми людьми и инвалидами, подвергшимися жестокому обращению</vt:lpstr>
      <vt:lpstr>Презентация PowerPoint</vt:lpstr>
      <vt:lpstr>Формы жестокого обращения </vt:lpstr>
      <vt:lpstr>Формы жестокого обращения </vt:lpstr>
      <vt:lpstr>Формы жестокого обращения </vt:lpstr>
      <vt:lpstr>Формы жестокого обращения </vt:lpstr>
      <vt:lpstr>Этапы работы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Методические рекомендации по работе с пожилыми людьми и инвалидами, подвергшимися жестокому обращению</dc:title>
  <dc:creator>user</dc:creator>
  <cp:lastModifiedBy>user</cp:lastModifiedBy>
  <cp:revision>52</cp:revision>
  <dcterms:created xsi:type="dcterms:W3CDTF">2024-10-24T06:13:14Z</dcterms:created>
  <dcterms:modified xsi:type="dcterms:W3CDTF">2024-11-19T03:12:22Z</dcterms:modified>
</cp:coreProperties>
</file>