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3" r:id="rId1"/>
  </p:sldMasterIdLst>
  <p:sldIdLst>
    <p:sldId id="277" r:id="rId2"/>
    <p:sldId id="278" r:id="rId3"/>
    <p:sldId id="285" r:id="rId4"/>
    <p:sldId id="282" r:id="rId5"/>
    <p:sldId id="292" r:id="rId6"/>
    <p:sldId id="283" r:id="rId7"/>
    <p:sldId id="293" r:id="rId8"/>
    <p:sldId id="279" r:id="rId9"/>
    <p:sldId id="308" r:id="rId10"/>
    <p:sldId id="280" r:id="rId11"/>
    <p:sldId id="314" r:id="rId12"/>
    <p:sldId id="291" r:id="rId13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819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14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51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3495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531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267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45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32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9706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54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6872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6605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0144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579837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806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6670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013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26460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25" r:id="rId12"/>
    <p:sldLayoutId id="2147483826" r:id="rId13"/>
    <p:sldLayoutId id="2147483827" r:id="rId14"/>
    <p:sldLayoutId id="2147483828" r:id="rId15"/>
    <p:sldLayoutId id="2147483829" r:id="rId16"/>
    <p:sldLayoutId id="214748383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soc104@egov66.ru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3" y="404664"/>
            <a:ext cx="8712967" cy="504056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atin typeface="Liberation Serif" panose="02020603050405020304" pitchFamily="18" charset="0"/>
              </a:rPr>
              <a:t>Отделение срочного социального обслуживания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 flipV="1">
            <a:off x="762001" y="6407616"/>
            <a:ext cx="3716866" cy="45719"/>
          </a:xfrm>
        </p:spPr>
        <p:txBody>
          <a:bodyPr/>
          <a:lstStyle/>
          <a:p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 flipV="1">
            <a:off x="4864239" y="6093295"/>
            <a:ext cx="3764051" cy="14401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179513" y="1268761"/>
            <a:ext cx="2520279" cy="482453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3 специалиста по социальной работе </a:t>
            </a:r>
          </a:p>
          <a:p>
            <a:r>
              <a:rPr lang="ru-RU" dirty="0">
                <a:solidFill>
                  <a:schemeClr val="tx1"/>
                </a:solidFill>
              </a:rPr>
              <a:t>совмещение с участковой службой </a:t>
            </a:r>
          </a:p>
          <a:p>
            <a:r>
              <a:rPr lang="ru-RU" dirty="0">
                <a:solidFill>
                  <a:schemeClr val="tx1"/>
                </a:solidFill>
              </a:rPr>
              <a:t> социальное обслуживание     44 населенных пунктов </a:t>
            </a:r>
          </a:p>
          <a:p>
            <a:r>
              <a:rPr lang="ru-RU" dirty="0">
                <a:solidFill>
                  <a:schemeClr val="tx1"/>
                </a:solidFill>
              </a:rPr>
              <a:t>социальный пункт проката на 354 единицы</a:t>
            </a: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334392"/>
            <a:ext cx="6048672" cy="3816424"/>
          </a:xfrm>
        </p:spPr>
      </p:pic>
    </p:spTree>
    <p:extLst>
      <p:ext uri="{BB962C8B-B14F-4D97-AF65-F5344CB8AC3E}">
        <p14:creationId xmlns:p14="http://schemas.microsoft.com/office/powerpoint/2010/main" val="2540827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32656"/>
            <a:ext cx="7855024" cy="936104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Liberation Serif" panose="02020603050405020304" pitchFamily="18" charset="0"/>
              </a:rPr>
              <a:t>Профилактика обстоятельств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7" y="5949280"/>
            <a:ext cx="3816424" cy="216024"/>
          </a:xfrm>
        </p:spPr>
        <p:txBody>
          <a:bodyPr/>
          <a:lstStyle/>
          <a:p>
            <a:pPr algn="ctr"/>
            <a:endParaRPr lang="ru-RU" sz="1600" dirty="0">
              <a:latin typeface="Liberation Serif" panose="0202060305040502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478866" y="6093296"/>
            <a:ext cx="4140201" cy="360040"/>
          </a:xfrm>
        </p:spPr>
        <p:txBody>
          <a:bodyPr/>
          <a:lstStyle/>
          <a:p>
            <a:pPr algn="ctr"/>
            <a:endParaRPr lang="ru-RU" sz="1600" dirty="0">
              <a:latin typeface="Liberation Serif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72816"/>
            <a:ext cx="4392488" cy="3312368"/>
          </a:xfrm>
        </p:spPr>
      </p:pic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4008" y="1268760"/>
            <a:ext cx="4086102" cy="468052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 </a:t>
            </a:r>
            <a:r>
              <a:rPr lang="ru-RU" sz="1600" dirty="0">
                <a:solidFill>
                  <a:schemeClr val="tx1"/>
                </a:solidFill>
              </a:rPr>
              <a:t>за 2023 год  в Школе пожилого возраста  обучено 52 человека      по 10 направлениям</a:t>
            </a:r>
          </a:p>
          <a:p>
            <a:pPr marL="0" indent="0">
              <a:buNone/>
            </a:pPr>
            <a:endParaRPr lang="ru-RU" sz="1600" dirty="0">
              <a:solidFill>
                <a:schemeClr val="tx1"/>
              </a:solidFill>
            </a:endParaRPr>
          </a:p>
          <a:p>
            <a:r>
              <a:rPr lang="ru-RU" sz="1600" dirty="0">
                <a:solidFill>
                  <a:schemeClr val="tx1"/>
                </a:solidFill>
              </a:rPr>
              <a:t>в учреждении создано 8 клубов по интересам, которые объединяют 72 гражданина   пожилого возраста и инвалидов</a:t>
            </a:r>
          </a:p>
          <a:p>
            <a:pPr marL="0" indent="0">
              <a:buNone/>
            </a:pPr>
            <a:endParaRPr lang="ru-RU" sz="1600" dirty="0">
              <a:solidFill>
                <a:schemeClr val="tx1"/>
              </a:solidFill>
            </a:endParaRPr>
          </a:p>
          <a:p>
            <a:r>
              <a:rPr lang="ru-RU" sz="1600" dirty="0">
                <a:solidFill>
                  <a:schemeClr val="tx1"/>
                </a:solidFill>
              </a:rPr>
              <a:t>в течении года учреждением  проведено более 60 мероприятий, в том числе  7 районных  </a:t>
            </a:r>
          </a:p>
          <a:p>
            <a:pPr marL="0" indent="0">
              <a:buNone/>
            </a:pPr>
            <a:endParaRPr lang="ru-RU" sz="1600" dirty="0">
              <a:solidFill>
                <a:schemeClr val="tx1"/>
              </a:solidFill>
            </a:endParaRPr>
          </a:p>
          <a:p>
            <a:r>
              <a:rPr lang="ru-RU" sz="1600" dirty="0">
                <a:solidFill>
                  <a:schemeClr val="tx1"/>
                </a:solidFill>
              </a:rPr>
              <a:t>выявлено и охвачено более 90  человек, нуждающихся в социальном обслуживании </a:t>
            </a:r>
          </a:p>
        </p:txBody>
      </p:sp>
    </p:spTree>
    <p:extLst>
      <p:ext uri="{BB962C8B-B14F-4D97-AF65-F5344CB8AC3E}">
        <p14:creationId xmlns:p14="http://schemas.microsoft.com/office/powerpoint/2010/main" val="20466890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32656"/>
            <a:ext cx="7855024" cy="936104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Liberation Serif" panose="02020603050405020304" pitchFamily="18" charset="0"/>
              </a:rPr>
              <a:t>Национальный проект «демография»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55576" y="5517232"/>
            <a:ext cx="4104456" cy="432048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Liberation Serif" panose="02020603050405020304" pitchFamily="18" charset="0"/>
              </a:rPr>
              <a:t>Доставка граждан 65+ из сел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Liberation Serif" panose="02020603050405020304" pitchFamily="18" charset="0"/>
              </a:rPr>
              <a:t>За 2024 год – 505 граждан 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236296" y="4653136"/>
            <a:ext cx="504056" cy="432048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ru-RU" sz="1600" dirty="0">
              <a:latin typeface="Liberation Serif" panose="02020603050405020304" pitchFamily="18" charset="0"/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443626"/>
            <a:ext cx="3168352" cy="4937702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251520" y="1591358"/>
            <a:ext cx="5256584" cy="349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238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116632"/>
            <a:ext cx="7855024" cy="792088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Liberation Serif" panose="02020603050405020304" pitchFamily="18" charset="0"/>
              </a:rPr>
              <a:t>Традиционные мероприятия учреждения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4797152"/>
            <a:ext cx="4032448" cy="1512168"/>
          </a:xfrm>
        </p:spPr>
        <p:txBody>
          <a:bodyPr/>
          <a:lstStyle/>
          <a:p>
            <a:pPr algn="ctr"/>
            <a:r>
              <a:rPr lang="ru-RU" sz="1600" dirty="0" err="1">
                <a:latin typeface="Liberation Serif" panose="02020603050405020304" pitchFamily="18" charset="0"/>
              </a:rPr>
              <a:t>Турслет</a:t>
            </a:r>
            <a:r>
              <a:rPr lang="ru-RU" sz="1600" dirty="0">
                <a:latin typeface="Liberation Serif" panose="02020603050405020304" pitchFamily="18" charset="0"/>
              </a:rPr>
              <a:t> </a:t>
            </a:r>
          </a:p>
          <a:p>
            <a:pPr algn="ctr"/>
            <a:r>
              <a:rPr lang="ru-RU" sz="1600" dirty="0">
                <a:latin typeface="Liberation Serif" panose="02020603050405020304" pitchFamily="18" charset="0"/>
              </a:rPr>
              <a:t>Граждан пожилого возраста и инвалидов</a:t>
            </a:r>
          </a:p>
          <a:p>
            <a:pPr algn="ctr"/>
            <a:r>
              <a:rPr lang="ru-RU" sz="1600" dirty="0">
                <a:latin typeface="Liberation Serif" panose="02020603050405020304" pitchFamily="18" charset="0"/>
              </a:rPr>
              <a:t>Проводится  ежегодно  </a:t>
            </a:r>
          </a:p>
          <a:p>
            <a:pPr algn="ctr"/>
            <a:r>
              <a:rPr lang="ru-RU" sz="1600" dirty="0">
                <a:latin typeface="Liberation Serif" panose="02020603050405020304" pitchFamily="18" charset="0"/>
              </a:rPr>
              <a:t>с 2011 года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724128" y="1556792"/>
            <a:ext cx="2736304" cy="1008112"/>
          </a:xfrm>
        </p:spPr>
        <p:txBody>
          <a:bodyPr/>
          <a:lstStyle/>
          <a:p>
            <a:pPr algn="ctr"/>
            <a:r>
              <a:rPr lang="ru-RU" sz="1600" dirty="0">
                <a:latin typeface="Liberation Serif" panose="02020603050405020304" pitchFamily="18" charset="0"/>
              </a:rPr>
              <a:t> Фестиваль </a:t>
            </a:r>
          </a:p>
          <a:p>
            <a:pPr algn="ctr"/>
            <a:r>
              <a:rPr lang="ru-RU" sz="1600" dirty="0">
                <a:latin typeface="Liberation Serif" panose="02020603050405020304" pitchFamily="18" charset="0"/>
              </a:rPr>
              <a:t> «таланты без границ»</a:t>
            </a:r>
          </a:p>
        </p:txBody>
      </p:sp>
      <p:pic>
        <p:nvPicPr>
          <p:cNvPr id="2051" name="Picture 3" descr="C:\Users\User\Desktop\отчеты 2023год\Мероприятия 2023\турслет  2023\фотографии турслет 2023\811280a9-1367-454e-a80d-e76ebaac0bf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08720"/>
            <a:ext cx="4680520" cy="3498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708920"/>
            <a:ext cx="3956050" cy="2960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89984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-1467543"/>
            <a:ext cx="6154713" cy="2592287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Liberation Serif" panose="02020603050405020304" pitchFamily="18" charset="0"/>
              </a:rPr>
              <a:t>Традиционные мероприятия учреждения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subTitle" idx="1"/>
          </p:nvPr>
        </p:nvSpPr>
        <p:spPr>
          <a:xfrm>
            <a:off x="0" y="5157192"/>
            <a:ext cx="4954250" cy="1913466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Liberation Serif" panose="02020603050405020304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</a:rPr>
              <a:t>ДЕНЬ ПЕНСИОНЕРА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4294967295"/>
          </p:nvPr>
        </p:nvSpPr>
        <p:spPr>
          <a:xfrm>
            <a:off x="4860032" y="5013176"/>
            <a:ext cx="3763962" cy="7921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</a:rPr>
              <a:t>ДЕНЬ ПОЖИЛОГО ЧЕЛОВЕКА</a:t>
            </a:r>
          </a:p>
        </p:txBody>
      </p:sp>
      <p:pic>
        <p:nvPicPr>
          <p:cNvPr id="7" name="Picture 4" descr="C:\Users\User\Desktop\отчеты 2023год\Мероприятия 2023\26.08.2023 день пенсионера\День пенсионера фото\гау кцсон\67c4b045-87d0-4e07-9265-9effec57fe01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3944938" cy="295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User\Desktop\отчеты 2023год\Мероприятия 2023\29.09.2023 День пожилого человека\9c8aac85-92bd-49aa-8f67-663baf83d740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28800"/>
            <a:ext cx="3956050" cy="296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2454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32656"/>
            <a:ext cx="7855024" cy="936104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Liberation Serif" panose="02020603050405020304" pitchFamily="18" charset="0"/>
              </a:rPr>
              <a:t>Традиционные мероприятия </a:t>
            </a: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учреждения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9" y="4332732"/>
            <a:ext cx="2808311" cy="1760564"/>
          </a:xfrm>
        </p:spPr>
        <p:txBody>
          <a:bodyPr/>
          <a:lstStyle/>
          <a:p>
            <a:pPr algn="ctr"/>
            <a:endParaRPr lang="ru-RU" sz="1600" dirty="0">
              <a:latin typeface="Liberation Serif" panose="02020603050405020304" pitchFamily="18" charset="0"/>
            </a:endParaRPr>
          </a:p>
          <a:p>
            <a:pPr algn="ctr"/>
            <a:r>
              <a:rPr lang="ru-RU" sz="1600" dirty="0">
                <a:latin typeface="Liberation Serif" panose="02020603050405020304" pitchFamily="18" charset="0"/>
              </a:rPr>
              <a:t>Конкурс </a:t>
            </a:r>
          </a:p>
          <a:p>
            <a:pPr algn="ctr"/>
            <a:r>
              <a:rPr lang="ru-RU" sz="1600" dirty="0">
                <a:latin typeface="Liberation Serif" panose="02020603050405020304" pitchFamily="18" charset="0"/>
              </a:rPr>
              <a:t>водительского мастерства «</a:t>
            </a:r>
            <a:r>
              <a:rPr lang="ru-RU" sz="1600" dirty="0" err="1">
                <a:latin typeface="Liberation Serif" panose="02020603050405020304" pitchFamily="18" charset="0"/>
              </a:rPr>
              <a:t>АвтоЗачетка</a:t>
            </a:r>
            <a:r>
              <a:rPr lang="ru-RU" sz="1600" dirty="0">
                <a:latin typeface="Liberation Serif" panose="02020603050405020304" pitchFamily="18" charset="0"/>
              </a:rPr>
              <a:t> 60+»</a:t>
            </a:r>
          </a:p>
          <a:p>
            <a:pPr algn="ctr"/>
            <a:r>
              <a:rPr lang="ru-RU" sz="1600" dirty="0">
                <a:latin typeface="Liberation Serif" panose="02020603050405020304" pitchFamily="18" charset="0"/>
              </a:rPr>
              <a:t>Проводится с 2016 года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 flipV="1">
            <a:off x="5364088" y="5301208"/>
            <a:ext cx="2304256" cy="72008"/>
          </a:xfrm>
        </p:spPr>
        <p:txBody>
          <a:bodyPr/>
          <a:lstStyle/>
          <a:p>
            <a:pPr algn="ctr"/>
            <a:endParaRPr lang="ru-RU" sz="1600" dirty="0">
              <a:latin typeface="Liberation Serif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74" y="1528629"/>
            <a:ext cx="3816350" cy="2544233"/>
          </a:xfrm>
        </p:spPr>
      </p:pic>
      <p:pic>
        <p:nvPicPr>
          <p:cNvPr id="12" name="Объект 11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9" y="2924945"/>
            <a:ext cx="4465066" cy="2952328"/>
          </a:xfrm>
        </p:spPr>
      </p:pic>
    </p:spTree>
    <p:extLst>
      <p:ext uri="{BB962C8B-B14F-4D97-AF65-F5344CB8AC3E}">
        <p14:creationId xmlns:p14="http://schemas.microsoft.com/office/powerpoint/2010/main" val="821068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846912" cy="1524000"/>
          </a:xfrm>
        </p:spPr>
        <p:txBody>
          <a:bodyPr>
            <a:normAutofit/>
          </a:bodyPr>
          <a:lstStyle/>
          <a:p>
            <a:pPr algn="ctr"/>
            <a:r>
              <a:rPr lang="ru-RU" sz="1600" dirty="0">
                <a:latin typeface="Liberation Serif" panose="02020603050405020304" pitchFamily="18" charset="0"/>
              </a:rPr>
              <a:t>             </a:t>
            </a:r>
            <a:br>
              <a:rPr lang="ru-RU" sz="1600" dirty="0">
                <a:latin typeface="Liberation Serif" panose="02020603050405020304" pitchFamily="18" charset="0"/>
              </a:rPr>
            </a:br>
            <a:br>
              <a:rPr lang="ru-RU" sz="1600" dirty="0">
                <a:latin typeface="Liberation Serif" panose="02020603050405020304" pitchFamily="18" charset="0"/>
              </a:rPr>
            </a:br>
            <a:r>
              <a:rPr lang="ru-RU" sz="1600" dirty="0">
                <a:latin typeface="Liberation Serif" panose="02020603050405020304" pitchFamily="18" charset="0"/>
              </a:rPr>
              <a:t>Всероссийский чемпионат  по компьютерному многоборью среди пенсионеров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548680"/>
            <a:ext cx="8346503" cy="720080"/>
          </a:xfrm>
        </p:spPr>
        <p:txBody>
          <a:bodyPr/>
          <a:lstStyle/>
          <a:p>
            <a:pPr algn="ctr"/>
            <a:r>
              <a:rPr lang="ru-RU" dirty="0">
                <a:latin typeface="Liberation Serif" panose="02020603050405020304" pitchFamily="18" charset="0"/>
              </a:rPr>
              <a:t>        Традиционные мероприятия учреждения</a:t>
            </a:r>
          </a:p>
        </p:txBody>
      </p:sp>
      <p:pic>
        <p:nvPicPr>
          <p:cNvPr id="1026" name="Picture 2" descr="C:\Users\User\Desktop\ef254498-26b8-4a98-9270-dccca861f8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84784"/>
            <a:ext cx="2880320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User\Desktop\d656d602-cf0f-4715-ac11-aca42598c25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628800"/>
            <a:ext cx="2952328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248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32656"/>
            <a:ext cx="7855024" cy="936104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Liberation Serif" panose="02020603050405020304" pitchFamily="18" charset="0"/>
              </a:rPr>
              <a:t>Развитие клубного движения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1999" y="4941168"/>
            <a:ext cx="3888431" cy="1080120"/>
          </a:xfrm>
        </p:spPr>
        <p:txBody>
          <a:bodyPr/>
          <a:lstStyle/>
          <a:p>
            <a:pPr algn="ctr"/>
            <a:r>
              <a:rPr lang="ru-RU" sz="1600" dirty="0">
                <a:latin typeface="Liberation Serif" panose="02020603050405020304" pitchFamily="18" charset="0"/>
              </a:rPr>
              <a:t>           Участники клуба</a:t>
            </a:r>
          </a:p>
          <a:p>
            <a:pPr algn="ctr"/>
            <a:r>
              <a:rPr lang="ru-RU" sz="1600" dirty="0">
                <a:latin typeface="Liberation Serif" panose="02020603050405020304" pitchFamily="18" charset="0"/>
              </a:rPr>
              <a:t>         «Ассорти» </a:t>
            </a:r>
          </a:p>
          <a:p>
            <a:pPr algn="ctr"/>
            <a:r>
              <a:rPr lang="ru-RU" sz="1600" dirty="0">
                <a:latin typeface="Liberation Serif" panose="02020603050405020304" pitchFamily="18" charset="0"/>
              </a:rPr>
              <a:t>            клуб создан в 2020 году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95536" y="4725144"/>
            <a:ext cx="3672408" cy="1206388"/>
          </a:xfrm>
        </p:spPr>
        <p:txBody>
          <a:bodyPr/>
          <a:lstStyle/>
          <a:p>
            <a:pPr algn="ctr"/>
            <a:r>
              <a:rPr lang="ru-RU" sz="1600" dirty="0">
                <a:latin typeface="Liberation Serif" panose="02020603050405020304" pitchFamily="18" charset="0"/>
              </a:rPr>
              <a:t>Участники  клуба садоводов любителей «Райский  сад»</a:t>
            </a:r>
          </a:p>
          <a:p>
            <a:pPr algn="ctr"/>
            <a:r>
              <a:rPr lang="ru-RU" sz="1600" dirty="0">
                <a:latin typeface="Liberation Serif" panose="02020603050405020304" pitchFamily="18" charset="0"/>
              </a:rPr>
              <a:t>Клуб создан в 2014 году</a:t>
            </a:r>
          </a:p>
        </p:txBody>
      </p:sp>
      <p:pic>
        <p:nvPicPr>
          <p:cNvPr id="1026" name="Picture 2" descr="C:\Users\User\Desktop\отчеты 2023год\Мероприятия 2023\Черемыш садоводы 16.06.23\491e8114-18e6-4939-8e50-e99caa63fbb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403244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esktop\Отчеты 2022год\Мероприятия 2022\Турслет окружной 2022 год\фотографии\6e42af4e-0485-4ba5-93f2-fabdcad550f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1589768"/>
            <a:ext cx="4331255" cy="288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3917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301208"/>
            <a:ext cx="7855024" cy="1307976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        </a:t>
            </a:r>
            <a:r>
              <a:rPr lang="ru-RU" sz="1800" dirty="0">
                <a:latin typeface="Liberation Serif" panose="02020603050405020304" pitchFamily="18" charset="0"/>
              </a:rPr>
              <a:t>Участники клуба    «</a:t>
            </a:r>
            <a:r>
              <a:rPr lang="ru-RU" sz="1800" dirty="0" err="1">
                <a:latin typeface="Liberation Serif" panose="02020603050405020304" pitchFamily="18" charset="0"/>
              </a:rPr>
              <a:t>Автодрайв</a:t>
            </a:r>
            <a:r>
              <a:rPr lang="ru-RU" sz="1800" dirty="0">
                <a:latin typeface="Liberation Serif" panose="02020603050405020304" pitchFamily="18" charset="0"/>
              </a:rPr>
              <a:t>»</a:t>
            </a:r>
            <a:br>
              <a:rPr lang="ru-RU" sz="1800" dirty="0">
                <a:latin typeface="Liberation Serif" panose="02020603050405020304" pitchFamily="18" charset="0"/>
              </a:rPr>
            </a:br>
            <a:r>
              <a:rPr lang="ru-RU" sz="1800" dirty="0">
                <a:latin typeface="Liberation Serif" panose="02020603050405020304" pitchFamily="18" charset="0"/>
              </a:rPr>
              <a:t>             создан в 2016 году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55576" y="404664"/>
            <a:ext cx="7698431" cy="609600"/>
          </a:xfrm>
        </p:spPr>
        <p:txBody>
          <a:bodyPr/>
          <a:lstStyle/>
          <a:p>
            <a:r>
              <a:rPr lang="ru-RU" dirty="0">
                <a:latin typeface="Liberation Serif" panose="02020603050405020304" pitchFamily="18" charset="0"/>
              </a:rPr>
              <a:t>                Развитие клубного движения   </a:t>
            </a:r>
          </a:p>
        </p:txBody>
      </p:sp>
      <p:pic>
        <p:nvPicPr>
          <p:cNvPr id="3074" name="Picture 2" descr="C:\Users\User\Desktop\Отчеты 2022год\Мероприятия 2022\Автозачетка 2022\фото Автозачетка 14.10.2022год\image.jfi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204864"/>
            <a:ext cx="2160240" cy="315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Отчеты 2022год\Мероприятия 2022\Автозачетка 2022\фото Автозачетка 14.10.2022год\i (21).jfif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3956050" cy="2637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ser\Desktop\Отчеты 2022год\Мероприятия 2022\Автозачетка 2022\фото Автозачетка 14.10.2022год\i (12).jf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124744"/>
            <a:ext cx="2016224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2339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4018"/>
            <a:ext cx="7855024" cy="936104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Liberation Serif" panose="02020603050405020304" pitchFamily="18" charset="0"/>
              </a:rPr>
              <a:t>Развитие клубного движения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5949280"/>
            <a:ext cx="4464496" cy="656494"/>
          </a:xfrm>
        </p:spPr>
        <p:txBody>
          <a:bodyPr/>
          <a:lstStyle/>
          <a:p>
            <a:pPr algn="ctr"/>
            <a:endParaRPr lang="ru-RU" sz="1600" dirty="0">
              <a:latin typeface="Liberation Serif" panose="02020603050405020304" pitchFamily="18" charset="0"/>
            </a:endParaRPr>
          </a:p>
          <a:p>
            <a:pPr algn="ctr"/>
            <a:endParaRPr lang="ru-RU" sz="1600" dirty="0">
              <a:latin typeface="Liberation Serif" panose="02020603050405020304" pitchFamily="18" charset="0"/>
            </a:endParaRPr>
          </a:p>
          <a:p>
            <a:pPr algn="ctr"/>
            <a:r>
              <a:rPr lang="ru-RU" sz="1600" dirty="0">
                <a:latin typeface="Liberation Serif" panose="02020603050405020304" pitchFamily="18" charset="0"/>
              </a:rPr>
              <a:t>Участники Клуба фотолюбителей  «Миг» создан в 2017 году</a:t>
            </a:r>
          </a:p>
          <a:p>
            <a:pPr algn="ctr"/>
            <a:endParaRPr lang="ru-RU" sz="1600" dirty="0">
              <a:latin typeface="Liberation Serif" panose="0202060305040502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724128" y="4674816"/>
            <a:ext cx="3096344" cy="936104"/>
          </a:xfrm>
        </p:spPr>
        <p:txBody>
          <a:bodyPr/>
          <a:lstStyle/>
          <a:p>
            <a:pPr algn="ctr"/>
            <a:endParaRPr lang="ru-RU" sz="1600" dirty="0">
              <a:latin typeface="Liberation Serif" panose="02020603050405020304" pitchFamily="18" charset="0"/>
            </a:endParaRPr>
          </a:p>
          <a:p>
            <a:pPr algn="ctr"/>
            <a:endParaRPr lang="ru-RU" sz="1600" dirty="0">
              <a:latin typeface="Liberation Serif" panose="02020603050405020304" pitchFamily="18" charset="0"/>
            </a:endParaRPr>
          </a:p>
          <a:p>
            <a:pPr algn="ctr"/>
            <a:endParaRPr lang="ru-RU" sz="1600" dirty="0">
              <a:latin typeface="Liberation Serif" panose="02020603050405020304" pitchFamily="18" charset="0"/>
            </a:endParaRPr>
          </a:p>
          <a:p>
            <a:pPr algn="ctr"/>
            <a:endParaRPr lang="ru-RU" sz="1600" dirty="0">
              <a:latin typeface="Liberation Serif" panose="02020603050405020304" pitchFamily="18" charset="0"/>
            </a:endParaRPr>
          </a:p>
          <a:p>
            <a:pPr algn="ctr"/>
            <a:endParaRPr lang="ru-RU" sz="1600" dirty="0">
              <a:latin typeface="Liberation Serif" panose="02020603050405020304" pitchFamily="18" charset="0"/>
            </a:endParaRPr>
          </a:p>
          <a:p>
            <a:pPr algn="ctr"/>
            <a:r>
              <a:rPr lang="ru-RU" sz="1600" dirty="0">
                <a:latin typeface="Liberation Serif" panose="02020603050405020304" pitchFamily="18" charset="0"/>
              </a:rPr>
              <a:t>Участники Клуба ветеранов центра «Надежда» – на тропе здоровья в </a:t>
            </a:r>
            <a:r>
              <a:rPr lang="ru-RU" sz="1600" dirty="0" err="1">
                <a:latin typeface="Liberation Serif" panose="02020603050405020304" pitchFamily="18" charset="0"/>
              </a:rPr>
              <a:t>борке</a:t>
            </a:r>
            <a:endParaRPr lang="ru-RU" sz="1600" dirty="0">
              <a:latin typeface="Liberation Serif" panose="02020603050405020304" pitchFamily="18" charset="0"/>
            </a:endParaRPr>
          </a:p>
          <a:p>
            <a:pPr algn="ctr"/>
            <a:r>
              <a:rPr lang="ru-RU" sz="1600" dirty="0">
                <a:latin typeface="Liberation Serif" panose="02020603050405020304" pitchFamily="18" charset="0"/>
              </a:rPr>
              <a:t>Создан в 2020 году</a:t>
            </a: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412776"/>
            <a:ext cx="3527425" cy="2645568"/>
          </a:xfrm>
        </p:spPr>
      </p:pic>
      <p:pic>
        <p:nvPicPr>
          <p:cNvPr id="2053" name="Picture 5" descr="C:\Users\User\Desktop\Клубы 2024\фотографии МИГ\IMG_89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764704"/>
            <a:ext cx="3744416" cy="2368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924944"/>
            <a:ext cx="4031388" cy="2685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04884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62000" y="533400"/>
            <a:ext cx="7266383" cy="609600"/>
          </a:xfrm>
        </p:spPr>
        <p:txBody>
          <a:bodyPr/>
          <a:lstStyle/>
          <a:p>
            <a:pPr algn="ctr"/>
            <a:r>
              <a:rPr lang="ru-RU" dirty="0">
                <a:latin typeface="Liberation Serif" panose="02020603050405020304" pitchFamily="18" charset="0"/>
              </a:rPr>
              <a:t>Развитие клубного движения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C2151A63-9954-C1CA-9B8D-8F54FF9AB31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16" y="3963088"/>
            <a:ext cx="3944938" cy="2631001"/>
          </a:xfrm>
          <a:prstGeom prst="rect">
            <a:avLst/>
          </a:prstGeom>
        </p:spPr>
      </p:pic>
      <p:pic>
        <p:nvPicPr>
          <p:cNvPr id="9" name="Объект 8">
            <a:extLst>
              <a:ext uri="{FF2B5EF4-FFF2-40B4-BE49-F238E27FC236}">
                <a16:creationId xmlns:a16="http://schemas.microsoft.com/office/drawing/2014/main" id="{37BA72B0-5EFD-B69F-41D4-82F490CE6337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237446"/>
            <a:ext cx="3956050" cy="2638693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0768"/>
            <a:ext cx="3651250" cy="243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75243D8-82EB-6EA2-1A43-207FA583691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005064"/>
            <a:ext cx="4172426" cy="2781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2556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764705"/>
            <a:ext cx="8143056" cy="396043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Liberation Serif" panose="02020603050405020304" pitchFamily="18" charset="0"/>
              </a:rPr>
              <a:t> </a:t>
            </a:r>
            <a:br>
              <a:rPr lang="en-US" dirty="0">
                <a:latin typeface="Liberation Serif" panose="02020603050405020304" pitchFamily="18" charset="0"/>
              </a:rPr>
            </a:br>
            <a:br>
              <a:rPr lang="en-US" dirty="0">
                <a:latin typeface="Liberation Serif" panose="02020603050405020304" pitchFamily="18" charset="0"/>
              </a:rPr>
            </a:br>
            <a:br>
              <a:rPr lang="en-US" dirty="0">
                <a:latin typeface="Liberation Serif" panose="02020603050405020304" pitchFamily="18" charset="0"/>
              </a:rPr>
            </a:br>
            <a:br>
              <a:rPr lang="ru-RU" dirty="0">
                <a:latin typeface="Liberation Serif" panose="02020603050405020304" pitchFamily="18" charset="0"/>
              </a:rPr>
            </a:b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u="sng" dirty="0">
                <a:latin typeface="Liberation Serif" panose="02020603050405020304" pitchFamily="18" charset="0"/>
              </a:rPr>
              <a:t>Наш адрес: </a:t>
            </a: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Свердловская область</a:t>
            </a: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 err="1">
                <a:latin typeface="Liberation Serif" panose="02020603050405020304" pitchFamily="18" charset="0"/>
              </a:rPr>
              <a:t>пгт</a:t>
            </a:r>
            <a:r>
              <a:rPr lang="ru-RU" sz="2400" dirty="0">
                <a:latin typeface="Liberation Serif" panose="02020603050405020304" pitchFamily="18" charset="0"/>
              </a:rPr>
              <a:t>. Пышма, </a:t>
            </a: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ул. Пионерская, 12, </a:t>
            </a: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1 этаж, 1 кабинет</a:t>
            </a:r>
            <a:br>
              <a:rPr lang="ru-RU" sz="2400" dirty="0">
                <a:latin typeface="Liberation Serif" panose="02020603050405020304" pitchFamily="18" charset="0"/>
              </a:rPr>
            </a:b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Контактный телефон (34372)2-17-53</a:t>
            </a:r>
            <a:br>
              <a:rPr lang="ru-RU" sz="2400" dirty="0">
                <a:latin typeface="Liberation Serif" panose="02020603050405020304" pitchFamily="18" charset="0"/>
              </a:rPr>
            </a:b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электронная почта </a:t>
            </a:r>
            <a:r>
              <a:rPr lang="en-US" sz="2400" dirty="0">
                <a:latin typeface="Liberation Serif" panose="02020603050405020304" pitchFamily="18" charset="0"/>
                <a:hlinkClick r:id="rId2"/>
              </a:rPr>
              <a:t>soc104@</a:t>
            </a:r>
            <a:r>
              <a:rPr lang="ru-RU" sz="2400" dirty="0">
                <a:latin typeface="Liberation Serif" panose="02020603050405020304" pitchFamily="18" charset="0"/>
                <a:hlinkClick r:id="rId2"/>
              </a:rPr>
              <a:t>е</a:t>
            </a:r>
            <a:r>
              <a:rPr lang="en-US" sz="2400" dirty="0">
                <a:latin typeface="Liberation Serif" panose="02020603050405020304" pitchFamily="18" charset="0"/>
                <a:hlinkClick r:id="rId2"/>
              </a:rPr>
              <a:t>gov66.ru</a:t>
            </a:r>
            <a:br>
              <a:rPr lang="en-US" sz="2400" dirty="0">
                <a:latin typeface="Liberation Serif" panose="02020603050405020304" pitchFamily="18" charset="0"/>
              </a:rPr>
            </a:br>
            <a:br>
              <a:rPr lang="en-US" sz="2400" dirty="0">
                <a:latin typeface="Liberation Serif" panose="02020603050405020304" pitchFamily="18" charset="0"/>
              </a:rPr>
            </a:br>
            <a:endParaRPr lang="ru-RU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070996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1545</TotalTime>
  <Words>285</Words>
  <Application>Microsoft Office PowerPoint</Application>
  <PresentationFormat>Экран (4:3)</PresentationFormat>
  <Paragraphs>60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Liberation Serif</vt:lpstr>
      <vt:lpstr>Wingdings 3</vt:lpstr>
      <vt:lpstr>Сектор</vt:lpstr>
      <vt:lpstr>Отделение срочного социального обслуживания</vt:lpstr>
      <vt:lpstr>Профилактика обстоятельств</vt:lpstr>
      <vt:lpstr>Национальный проект «демография» </vt:lpstr>
      <vt:lpstr>Традиционные мероприятия учреждения </vt:lpstr>
      <vt:lpstr>Традиционные мероприятия учреждения</vt:lpstr>
      <vt:lpstr>Традиционные мероприятия  учреждения </vt:lpstr>
      <vt:lpstr>               Всероссийский чемпионат  по компьютерному многоборью среди пенсионеров</vt:lpstr>
      <vt:lpstr>Развитие клубного движения </vt:lpstr>
      <vt:lpstr>        Участники клуба    «Автодрайв»              создан в 2016 году</vt:lpstr>
      <vt:lpstr>Развитие клубного движения </vt:lpstr>
      <vt:lpstr>Презентация PowerPoint</vt:lpstr>
      <vt:lpstr>      Наш адрес:  Свердловская область пгт. Пышма,  ул. Пионерская, 12,  1 этаж, 1 кабинет  Контактный телефон (34372)2-17-53  электронная почта soc104@еgov66.ru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пк1</dc:creator>
  <cp:lastModifiedBy>Cab10PC3</cp:lastModifiedBy>
  <cp:revision>249</cp:revision>
  <cp:lastPrinted>2023-03-03T10:30:13Z</cp:lastPrinted>
  <dcterms:created xsi:type="dcterms:W3CDTF">2023-02-27T10:16:31Z</dcterms:created>
  <dcterms:modified xsi:type="dcterms:W3CDTF">2025-01-29T03:07:56Z</dcterms:modified>
</cp:coreProperties>
</file>