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64" r:id="rId2"/>
    <p:sldId id="291" r:id="rId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1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49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3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6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4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2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70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687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60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144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7983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80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6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01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460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soc104@egov66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04664"/>
            <a:ext cx="7639000" cy="504056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Стационарное отделение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1190" y="4519898"/>
            <a:ext cx="4227347" cy="1861429"/>
          </a:xfrm>
        </p:spPr>
        <p:txBody>
          <a:bodyPr/>
          <a:lstStyle/>
          <a:p>
            <a:r>
              <a:rPr lang="ru-RU" sz="1600" dirty="0">
                <a:latin typeface="Liberation Serif" panose="02020603050405020304" pitchFamily="18" charset="0"/>
              </a:rPr>
              <a:t>С 1 октября 2015 года  -    </a:t>
            </a:r>
            <a:r>
              <a:rPr lang="ru-RU" sz="1600" dirty="0" err="1">
                <a:latin typeface="Liberation Serif" panose="02020603050405020304" pitchFamily="18" charset="0"/>
              </a:rPr>
              <a:t>комаровский</a:t>
            </a:r>
            <a:r>
              <a:rPr lang="ru-RU" sz="1600" dirty="0">
                <a:latin typeface="Liberation Serif" panose="02020603050405020304" pitchFamily="18" charset="0"/>
              </a:rPr>
              <a:t> дом-интернат  стал          структурным  подразделением           ГАУ «КЦСОН </a:t>
            </a:r>
            <a:r>
              <a:rPr lang="ru-RU" sz="1600" dirty="0" err="1">
                <a:latin typeface="Liberation Serif" panose="02020603050405020304" pitchFamily="18" charset="0"/>
              </a:rPr>
              <a:t>Пышминского</a:t>
            </a:r>
            <a:r>
              <a:rPr lang="ru-RU" sz="1600" dirty="0">
                <a:latin typeface="Liberation Serif" panose="02020603050405020304" pitchFamily="18" charset="0"/>
              </a:rPr>
              <a:t> района»</a:t>
            </a:r>
          </a:p>
          <a:p>
            <a:endParaRPr lang="ru-RU" sz="1600" dirty="0">
              <a:latin typeface="Liberation Serif" panose="02020603050405020304" pitchFamily="18" charset="0"/>
            </a:endParaRPr>
          </a:p>
          <a:p>
            <a:pPr lvl="0">
              <a:buClr>
                <a:prstClr val="white"/>
              </a:buClr>
            </a:pPr>
            <a:r>
              <a:rPr lang="ru-RU" sz="1600" dirty="0">
                <a:solidFill>
                  <a:prstClr val="white"/>
                </a:solidFill>
                <a:latin typeface="Liberation Serif" panose="02020603050405020304" pitchFamily="18" charset="0"/>
              </a:rPr>
              <a:t>Постоянно проживает 31 человек 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5" y="4797152"/>
            <a:ext cx="4104455" cy="1728191"/>
          </a:xfrm>
        </p:spPr>
        <p:txBody>
          <a:bodyPr/>
          <a:lstStyle/>
          <a:p>
            <a:r>
              <a:rPr lang="ru-RU" sz="1600" dirty="0">
                <a:latin typeface="Liberation Serif" panose="02020603050405020304" pitchFamily="18" charset="0"/>
              </a:rPr>
              <a:t>Стационарное отделение находится в д. </a:t>
            </a:r>
            <a:r>
              <a:rPr lang="ru-RU" sz="1600">
                <a:latin typeface="Liberation Serif" panose="02020603050405020304" pitchFamily="18" charset="0"/>
              </a:rPr>
              <a:t>Комарова в  </a:t>
            </a:r>
            <a:r>
              <a:rPr lang="ru-RU" sz="1600" dirty="0">
                <a:latin typeface="Liberation Serif" panose="02020603050405020304" pitchFamily="18" charset="0"/>
              </a:rPr>
              <a:t>30 Км от районного центра</a:t>
            </a:r>
          </a:p>
          <a:p>
            <a:endParaRPr lang="ru-RU" sz="1600" dirty="0">
              <a:latin typeface="Liberation Serif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85" y="1310153"/>
            <a:ext cx="4343621" cy="2808312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1310153"/>
            <a:ext cx="4104456" cy="2966704"/>
          </a:xfrm>
        </p:spPr>
      </p:pic>
    </p:spTree>
    <p:extLst>
      <p:ext uri="{BB962C8B-B14F-4D97-AF65-F5344CB8AC3E}">
        <p14:creationId xmlns:p14="http://schemas.microsoft.com/office/powerpoint/2010/main" val="805371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20689"/>
            <a:ext cx="8143056" cy="48965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Liberation Serif" panose="02020603050405020304" pitchFamily="18" charset="0"/>
              </a:rPr>
              <a:t> </a:t>
            </a: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ru-RU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Наш адрес: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Свердловская область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 err="1">
                <a:latin typeface="Liberation Serif" panose="02020603050405020304" pitchFamily="18" charset="0"/>
              </a:rPr>
              <a:t>пышминский</a:t>
            </a:r>
            <a:r>
              <a:rPr lang="ru-RU" sz="2400" dirty="0">
                <a:latin typeface="Liberation Serif" panose="02020603050405020304" pitchFamily="18" charset="0"/>
              </a:rPr>
              <a:t> район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д. </a:t>
            </a:r>
            <a:r>
              <a:rPr lang="ru-RU" sz="2400" dirty="0" err="1">
                <a:latin typeface="Liberation Serif" panose="02020603050405020304" pitchFamily="18" charset="0"/>
              </a:rPr>
              <a:t>комарова</a:t>
            </a:r>
            <a:r>
              <a:rPr lang="ru-RU" sz="2400" dirty="0">
                <a:latin typeface="Liberation Serif" panose="02020603050405020304" pitchFamily="18" charset="0"/>
              </a:rPr>
              <a:t>, ул. Советская,4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 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Контактный телефон (34372)3-45-92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электронная почта 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soc104@</a:t>
            </a:r>
            <a:r>
              <a:rPr lang="ru-RU" sz="2400" dirty="0">
                <a:latin typeface="Liberation Serif" panose="02020603050405020304" pitchFamily="18" charset="0"/>
                <a:hlinkClick r:id="rId2"/>
              </a:rPr>
              <a:t>е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gov66.ru</a:t>
            </a:r>
            <a:br>
              <a:rPr lang="en-US" sz="2400" dirty="0">
                <a:latin typeface="Liberation Serif" panose="02020603050405020304" pitchFamily="18" charset="0"/>
              </a:rPr>
            </a:br>
            <a:br>
              <a:rPr lang="en-US" sz="2400" dirty="0">
                <a:latin typeface="Liberation Serif" panose="02020603050405020304" pitchFamily="18" charset="0"/>
              </a:rPr>
            </a:b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7099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1543</TotalTime>
  <Words>81</Words>
  <Application>Microsoft Office PowerPoint</Application>
  <PresentationFormat>Экран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Century Gothic</vt:lpstr>
      <vt:lpstr>Liberation Serif</vt:lpstr>
      <vt:lpstr>Wingdings 3</vt:lpstr>
      <vt:lpstr>Сектор</vt:lpstr>
      <vt:lpstr>Стационарное отделение </vt:lpstr>
      <vt:lpstr>      Наш адрес: Свердловская область пышминский район д. комарова, ул. Советская,4    Контактный телефон (34372)3-45-92  электронная почта soc104@еgov66.ru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пк1</dc:creator>
  <cp:lastModifiedBy>Cab10PC3</cp:lastModifiedBy>
  <cp:revision>245</cp:revision>
  <cp:lastPrinted>2023-03-03T10:30:13Z</cp:lastPrinted>
  <dcterms:created xsi:type="dcterms:W3CDTF">2023-02-27T10:16:31Z</dcterms:created>
  <dcterms:modified xsi:type="dcterms:W3CDTF">2025-01-29T03:13:25Z</dcterms:modified>
</cp:coreProperties>
</file>