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sldIdLst>
    <p:sldId id="261" r:id="rId2"/>
    <p:sldId id="262" r:id="rId3"/>
    <p:sldId id="269" r:id="rId4"/>
    <p:sldId id="291" r:id="rId5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1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1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49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3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6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4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32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706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687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60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144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7983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80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67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01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6460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soc104@egov66.ru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60649"/>
            <a:ext cx="7711008" cy="1368151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latin typeface="Liberation Serif" panose="02020603050405020304" pitchFamily="18" charset="0"/>
              </a:rPr>
              <a:t>Государственное автономное учреждение социального  обслуживания свердловской области «комплексный центр социального обслуживания </a:t>
            </a:r>
            <a:r>
              <a:rPr lang="ru-RU" sz="2000" dirty="0" err="1">
                <a:latin typeface="Liberation Serif" panose="02020603050405020304" pitchFamily="18" charset="0"/>
              </a:rPr>
              <a:t>пышминского</a:t>
            </a:r>
            <a:r>
              <a:rPr lang="ru-RU" sz="2000" dirty="0">
                <a:latin typeface="Liberation Serif" panose="02020603050405020304" pitchFamily="18" charset="0"/>
              </a:rPr>
              <a:t> района»</a:t>
            </a:r>
          </a:p>
        </p:txBody>
      </p:sp>
      <p:pic>
        <p:nvPicPr>
          <p:cNvPr id="1026" name="Picture 2" descr="C:\Users\User\Desktop\e0b0fa30-a375-47a3-8495-9010e7e60f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6120680" cy="406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860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533400"/>
            <a:ext cx="4695139" cy="37532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Краткая информация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894928"/>
            <a:ext cx="3027653" cy="54864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51920" y="1412776"/>
            <a:ext cx="4536504" cy="475252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Учреждение создано в мае 2000 года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В Центре  работает 67 человек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Социальное обслуживание охватывает 44 населенных пункта района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Три формы социального обслуживания  - стационарная, полустационарная и социальное обслуживание на дому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В 2024 году социальные услуги получило 3 424 человека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3468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04664"/>
            <a:ext cx="8215064" cy="504056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Социальное  обслуживание  на дому</a:t>
            </a:r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251521" y="1124744"/>
            <a:ext cx="2952327" cy="489654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</a:rPr>
              <a:t>2 отделения  социального обслуживания на дому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16 социальных работников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обслуживание                   в   24  населенных пунктах  района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310  получателей  социальных услуг  на дому</a:t>
            </a:r>
          </a:p>
          <a:p>
            <a:endParaRPr lang="ru-RU" dirty="0"/>
          </a:p>
        </p:txBody>
      </p:sp>
      <p:pic>
        <p:nvPicPr>
          <p:cNvPr id="1026" name="Picture 2" descr="C:\Users\User\Desktop\66778e5e-01ec-4cd8-ab6f-0fced747259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6872"/>
            <a:ext cx="194421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09ec8b9e-aa89-4f8e-8dc4-0679a5088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705" y="2996952"/>
            <a:ext cx="337186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\\192.168.1.10\общая\ОССО\Борисова\на сайт\внд\277601aa-7e0d-40d2-b516-524dea0eb8b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36712"/>
            <a:ext cx="4176464" cy="187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152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692697"/>
            <a:ext cx="8143056" cy="5544615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ru-RU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u="sng" dirty="0">
                <a:latin typeface="Liberation Serif" panose="02020603050405020304" pitchFamily="18" charset="0"/>
              </a:rPr>
              <a:t>Наш адрес: 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свердловская область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 err="1">
                <a:latin typeface="Liberation Serif" panose="02020603050405020304" pitchFamily="18" charset="0"/>
              </a:rPr>
              <a:t>пгт</a:t>
            </a:r>
            <a:r>
              <a:rPr lang="ru-RU" sz="2400" dirty="0">
                <a:latin typeface="Liberation Serif" panose="02020603050405020304" pitchFamily="18" charset="0"/>
              </a:rPr>
              <a:t>. Пышма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 ул. Пионерская, 12 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1 этаж, 10 кабинет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u="sng" dirty="0">
                <a:latin typeface="Liberation Serif" panose="02020603050405020304" pitchFamily="18" charset="0"/>
              </a:rPr>
              <a:t>Заведующие отделений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Трубина Наталья </a:t>
            </a:r>
            <a:r>
              <a:rPr lang="ru-RU" sz="2400" dirty="0" err="1">
                <a:latin typeface="Liberation Serif" panose="02020603050405020304" pitchFamily="18" charset="0"/>
              </a:rPr>
              <a:t>николаевна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 err="1">
                <a:latin typeface="Liberation Serif" panose="02020603050405020304" pitchFamily="18" charset="0"/>
              </a:rPr>
              <a:t>трошина</a:t>
            </a:r>
            <a:r>
              <a:rPr lang="ru-RU" sz="2400" dirty="0">
                <a:latin typeface="Liberation Serif" panose="02020603050405020304" pitchFamily="18" charset="0"/>
              </a:rPr>
              <a:t> </a:t>
            </a:r>
            <a:r>
              <a:rPr lang="ru-RU" sz="2400" dirty="0" err="1">
                <a:latin typeface="Liberation Serif" panose="02020603050405020304" pitchFamily="18" charset="0"/>
              </a:rPr>
              <a:t>ольга</a:t>
            </a:r>
            <a:r>
              <a:rPr lang="ru-RU" sz="2400" dirty="0">
                <a:latin typeface="Liberation Serif" panose="02020603050405020304" pitchFamily="18" charset="0"/>
              </a:rPr>
              <a:t> </a:t>
            </a:r>
            <a:r>
              <a:rPr lang="ru-RU" sz="2400" dirty="0" err="1">
                <a:latin typeface="Liberation Serif" panose="02020603050405020304" pitchFamily="18" charset="0"/>
              </a:rPr>
              <a:t>николаевна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Контактный телефон (34372)2-17-60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электронная почта 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soc104@</a:t>
            </a:r>
            <a:r>
              <a:rPr lang="ru-RU" sz="2400" dirty="0">
                <a:latin typeface="Liberation Serif" panose="02020603050405020304" pitchFamily="18" charset="0"/>
                <a:hlinkClick r:id="rId2"/>
              </a:rPr>
              <a:t>е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gov66.ru</a:t>
            </a:r>
            <a:br>
              <a:rPr lang="en-US" sz="2400" dirty="0">
                <a:latin typeface="Liberation Serif" panose="02020603050405020304" pitchFamily="18" charset="0"/>
              </a:rPr>
            </a:br>
            <a:br>
              <a:rPr lang="en-US" sz="2400" dirty="0">
                <a:latin typeface="Liberation Serif" panose="02020603050405020304" pitchFamily="18" charset="0"/>
              </a:rPr>
            </a:b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7099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1544</TotalTime>
  <Words>142</Words>
  <Application>Microsoft Office PowerPoint</Application>
  <PresentationFormat>Экран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Century Gothic</vt:lpstr>
      <vt:lpstr>Liberation Serif</vt:lpstr>
      <vt:lpstr>Wingdings 3</vt:lpstr>
      <vt:lpstr>Сектор</vt:lpstr>
      <vt:lpstr>Государственное автономное учреждение социального  обслуживания свердловской области «комплексный центр социального обслуживания пышминского района»</vt:lpstr>
      <vt:lpstr>Краткая информация</vt:lpstr>
      <vt:lpstr>Социальное  обслуживание  на дому</vt:lpstr>
      <vt:lpstr>     Наш адрес:  свердловская область пгт. Пышма  ул. Пионерская, 12  1 этаж, 10 кабинет  Заведующие отделений Трубина Наталья николаевна трошина ольга николаевна  Контактный телефон (34372)2-17-60  электронная почта soc104@еgov66.ru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пк1</dc:creator>
  <cp:lastModifiedBy>Cab10PC3</cp:lastModifiedBy>
  <cp:revision>246</cp:revision>
  <cp:lastPrinted>2023-03-03T10:30:13Z</cp:lastPrinted>
  <dcterms:created xsi:type="dcterms:W3CDTF">2023-02-27T10:16:31Z</dcterms:created>
  <dcterms:modified xsi:type="dcterms:W3CDTF">2025-01-29T03:11:16Z</dcterms:modified>
</cp:coreProperties>
</file>