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82" r:id="rId2"/>
    <p:sldId id="280" r:id="rId3"/>
    <p:sldId id="281" r:id="rId4"/>
    <p:sldId id="257" r:id="rId5"/>
    <p:sldId id="278" r:id="rId6"/>
    <p:sldId id="279" r:id="rId7"/>
    <p:sldId id="276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70" r:id="rId16"/>
    <p:sldId id="272" r:id="rId17"/>
    <p:sldId id="273" r:id="rId18"/>
    <p:sldId id="283" r:id="rId19"/>
    <p:sldId id="28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78" autoAdjust="0"/>
    <p:restoredTop sz="86434" autoAdjust="0"/>
  </p:normalViewPr>
  <p:slideViewPr>
    <p:cSldViewPr>
      <p:cViewPr varScale="1">
        <p:scale>
          <a:sx n="78" d="100"/>
          <a:sy n="78" d="100"/>
        </p:scale>
        <p:origin x="-160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8915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729409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2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935886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34210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5686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60650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06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B106E36-FD25-4E2D-B0AA-010F637433A0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47921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25601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305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21722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569648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divnsad.ru/LAND/BODA/Vodopad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mypresentation.ru/presentation/razrabotka-proekta-ustrojstva-prostejshego-iskusstvennogo-vodoema-podbor-rastenij--materialov--oborudovaniya-i-instrumentov" TargetMode="External"/><Relationship Id="rId2" Type="http://schemas.openxmlformats.org/officeDocument/2006/relationships/hyperlink" Target="https://shareslide.ru/tehnologiya/prezentatsiya-po-tehnologii-na-temu-vodoemy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7253" y="924189"/>
            <a:ext cx="7086600" cy="305722"/>
          </a:xfrm>
        </p:spPr>
        <p:txBody>
          <a:bodyPr>
            <a:noAutofit/>
          </a:bodyPr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СО СО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«КЦСОН ГОРОДА КАМЕНСКА-УРАЛЬСКОГО»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81528" y="2102318"/>
            <a:ext cx="7378775" cy="205155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по направлению «Садоводы и огородники»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«ДЕКОРАТИВНЫЕ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ВОДОЕМЫ, ИСКУСТВЕННЫЕ БАССЕЙНЫ»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endParaRPr lang="ru-RU" sz="105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55241" y="4429132"/>
            <a:ext cx="4345885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  <a:endParaRPr lang="ru-RU" sz="13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</a:p>
          <a:p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ХАЛТУРИНА А.В.</a:t>
            </a:r>
          </a:p>
        </p:txBody>
      </p:sp>
    </p:spTree>
    <p:extLst>
      <p:ext uri="{BB962C8B-B14F-4D97-AF65-F5344CB8AC3E}">
        <p14:creationId xmlns="" xmlns:p14="http://schemas.microsoft.com/office/powerpoint/2010/main" val="321128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Ландшафтный дизайн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988840"/>
            <a:ext cx="6635080" cy="3471664"/>
          </a:xfrm>
        </p:spPr>
        <p:txBody>
          <a:bodyPr>
            <a:normAutofit/>
          </a:bodyPr>
          <a:lstStyle/>
          <a:p>
            <a:r>
              <a:rPr lang="ru-RU" dirty="0" err="1" smtClean="0"/>
              <a:t>Ландша́фтный</a:t>
            </a:r>
            <a:r>
              <a:rPr lang="ru-RU" dirty="0" smtClean="0"/>
              <a:t> </a:t>
            </a:r>
            <a:r>
              <a:rPr lang="ru-RU" dirty="0" err="1" smtClean="0"/>
              <a:t>диза́йн</a:t>
            </a:r>
            <a:r>
              <a:rPr lang="ru-RU" dirty="0" smtClean="0"/>
              <a:t> — искусство, находящееся на стыке трёх направлений: с одной стороны, архитектуры, строительства и проектирования (инженерный аспект), с другой стороны, ботаники и растениеводства (биологический аспект), и, с третьей стороны, в ландшафтном дизайне используются сведения из истории (особенно из истории культуры) и философии. Кроме того, ландшафтным дизайном называют практические действия по озеленению и благоустройству территорий.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i (1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404664"/>
            <a:ext cx="4096775" cy="3072581"/>
          </a:xfrm>
        </p:spPr>
      </p:pic>
      <p:pic>
        <p:nvPicPr>
          <p:cNvPr id="9" name="Рисунок 8" descr="ad_210059_ima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41076"/>
            <a:ext cx="4248472" cy="3186354"/>
          </a:xfrm>
          <a:prstGeom prst="rect">
            <a:avLst/>
          </a:prstGeom>
        </p:spPr>
      </p:pic>
      <p:pic>
        <p:nvPicPr>
          <p:cNvPr id="10" name="Рисунок 9" descr="i (1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3928" y="3501008"/>
            <a:ext cx="4445591" cy="3087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0"/>
            <a:ext cx="8820472" cy="6858000"/>
          </a:xfrm>
        </p:spPr>
        <p:txBody>
          <a:bodyPr numCol="2">
            <a:normAutofit fontScale="40000" lnSpcReduction="20000"/>
          </a:bodyPr>
          <a:lstStyle/>
          <a:p>
            <a:pPr algn="ctr" fontAlgn="t">
              <a:buNone/>
            </a:pPr>
            <a:r>
              <a:rPr lang="ru-RU" sz="6200" b="1" dirty="0" smtClean="0"/>
              <a:t>Типы водоемов в ландшафтном дизайне </a:t>
            </a:r>
            <a:br>
              <a:rPr lang="ru-RU" sz="6200" b="1" dirty="0" smtClean="0"/>
            </a:br>
            <a:endParaRPr lang="ru-RU" sz="6200" b="1" dirty="0" smtClean="0"/>
          </a:p>
          <a:p>
            <a:pPr fontAlgn="t"/>
            <a:r>
              <a:rPr lang="ru-RU" sz="6200" dirty="0" smtClean="0"/>
              <a:t>Даже самый крохотный и непритязательный водоем способен превратить сад в настоящий оазис, где всегда можно освежиться и отдохнуть душой. В саду можно устроить самые разные типы водоемов: пруды и ручьи, водопады и фонтаны, болотца и мини-водоемы. Чаще всего эти элементы могут существовать в сочетании друг с другом, например, водопад, ниспадающий в пруд. Можно выбрать что-то одно или скомбинировать по своему вкусу. В любом случае, в вашем саду появится изюминка. Рассмотрим типы водоемов, применяемых в ландшафтном строительстве.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Пруд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t">
              <a:buNone/>
            </a:pPr>
            <a:endParaRPr lang="ru-RU" b="1" dirty="0" smtClean="0"/>
          </a:p>
          <a:p>
            <a:pPr fontAlgn="t"/>
            <a:r>
              <a:rPr lang="ru-RU" dirty="0" smtClean="0"/>
              <a:t>Изначально пруд - это водоем, получившийся при перекрытии естественного водотока (ручья или небольшой реки). Возводят плотину, которая перегораживает путь воде и получают большой водоем. Однако на садовых участках редко встречаются естественные водотоки, поэтому в ландшафтном дизайне прудом называют декоративный водоем со стоячей водой. Площадь его может быть любой - от единиц до тысяч </a:t>
            </a:r>
            <a:r>
              <a:rPr lang="ru-RU" dirty="0" err="1" smtClean="0"/>
              <a:t>кв</a:t>
            </a:r>
            <a:r>
              <a:rPr lang="ru-RU" dirty="0" smtClean="0"/>
              <a:t> м. Форма пруда тоже может быть различной и зависит от фантазии дизайнера, рельефа участка и общего стиля сада. Пруды могут иметь строгую геометрическую форму (прямоугольную, круглую) или иметь естественные очертания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r>
              <a:rPr lang="ru-RU" dirty="0" smtClean="0"/>
              <a:t>Виды прудов:</a:t>
            </a:r>
            <a:endParaRPr lang="ru-RU" dirty="0"/>
          </a:p>
        </p:txBody>
      </p:sp>
      <p:pic>
        <p:nvPicPr>
          <p:cNvPr id="4" name="Содержимое 3" descr="889_5827e57a9cd6550397e531db4c2c987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268760"/>
            <a:ext cx="3259533" cy="2448272"/>
          </a:xfrm>
        </p:spPr>
      </p:pic>
      <p:pic>
        <p:nvPicPr>
          <p:cNvPr id="5" name="Рисунок 4" descr="design_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2924944"/>
            <a:ext cx="3384376" cy="2533709"/>
          </a:xfrm>
          <a:prstGeom prst="rect">
            <a:avLst/>
          </a:prstGeom>
        </p:spPr>
      </p:pic>
      <p:pic>
        <p:nvPicPr>
          <p:cNvPr id="6" name="Рисунок 5" descr="i (6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1920" y="332656"/>
            <a:ext cx="3384376" cy="2538282"/>
          </a:xfrm>
          <a:prstGeom prst="rect">
            <a:avLst/>
          </a:prstGeom>
        </p:spPr>
      </p:pic>
      <p:pic>
        <p:nvPicPr>
          <p:cNvPr id="7" name="Рисунок 6" descr="i (8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15616" y="3861048"/>
            <a:ext cx="4104456" cy="26768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8604"/>
            <a:ext cx="8429652" cy="5786454"/>
          </a:xfrm>
        </p:spPr>
        <p:txBody>
          <a:bodyPr numCol="2">
            <a:normAutofit fontScale="32500" lnSpcReduction="20000"/>
          </a:bodyPr>
          <a:lstStyle/>
          <a:p>
            <a:pPr fontAlgn="t"/>
            <a:r>
              <a:rPr lang="ru-RU" sz="6200" dirty="0" smtClean="0"/>
              <a:t> </a:t>
            </a:r>
          </a:p>
          <a:p>
            <a:pPr fontAlgn="t"/>
            <a:r>
              <a:rPr lang="ru-RU" sz="6200" b="1" dirty="0" smtClean="0"/>
              <a:t>Бассейн</a:t>
            </a:r>
          </a:p>
          <a:p>
            <a:pPr fontAlgn="t"/>
            <a:r>
              <a:rPr lang="ru-RU" sz="6200" dirty="0" smtClean="0"/>
              <a:t>Бассейн, в первую очередь, предназначен для купания, а не для разведения растений и рыб. Главный акцент в декоре бассейна - мозаичная или плиточная облицовка его дна и стен. Устройство бассейнов в наших садах сейчас особенно популярно. Рядом с чашей бассейна устраивают место для отдыха, оснащенное лежаками, зонтиками, часто беседкой. Вокруг бассейна планируют прогулочную зону, предохраняющую бассейн от опадающей листвы и веток. За прогулочной зоной высаживают кустарники и деревья, скрывающие бассейн от посторонних глаз и ветра. Для садовых бассейнов современный рынок предлагает все необходимое оборудование и даже подогрев воды. На зиму бассейны накрывают специальными крышами, однако есть решения, когда бассейны функционируют круглый год. </a:t>
            </a:r>
          </a:p>
          <a:p>
            <a:pPr fontAlgn="t">
              <a:buNone/>
            </a:pPr>
            <a:endParaRPr lang="ru-RU" sz="6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88388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476672"/>
            <a:ext cx="4098032" cy="3073524"/>
          </a:xfrm>
        </p:spPr>
      </p:pic>
      <p:pic>
        <p:nvPicPr>
          <p:cNvPr id="6" name="Рисунок 5" descr="i (1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188640"/>
            <a:ext cx="3766522" cy="3598588"/>
          </a:xfrm>
          <a:prstGeom prst="rect">
            <a:avLst/>
          </a:prstGeom>
        </p:spPr>
      </p:pic>
      <p:pic>
        <p:nvPicPr>
          <p:cNvPr id="9" name="Рисунок 8" descr="i (15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3789040"/>
            <a:ext cx="4296544" cy="3068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7500" lnSpcReduction="20000"/>
          </a:bodyPr>
          <a:lstStyle/>
          <a:p>
            <a:pPr fontAlgn="t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Фонтан</a:t>
            </a:r>
          </a:p>
          <a:p>
            <a:pPr fontAlgn="t"/>
            <a:r>
              <a:rPr lang="ru-RU" dirty="0" smtClean="0"/>
              <a:t>Фонтан уже представляет собой гидротехническое сооружение. Здесь не обойтись без трех основных его функциональных частей: насоса, емкости с водой и фонтанной насадки. Фонтан может находиться в пруду или существовать самостоятельно. Мощность струй фонтана задается техническими характеристиками насоса, а вот художественную форму определяет фонтанная насадка. Кстати, их на сегодня выпускается не один десяток вариантов. Вы можете выбрать для своего сада многоструйный вращающийся фонтан, фонтан с пенящейся водой, а возможно прозрачную полусферу или даже замысловатую водяную загогулину. Существуют и фонтанные насадки в виде скульптуры или сосуда. Модным вариантом являются плавающие фонтаны, которые можно использовать не только в искусственных, но и в естественных водоемах. При устройстве фонтана можно обойтись и совсем без струй. Это может быть чаша из которой вода переливается через край, или ниспадающая струя, вытекающая из стены, кувшина, головы льва. Ну и куда же без пресловутого "мальчика" бесстыдно справляющего нужду.</a:t>
            </a:r>
          </a:p>
          <a:p>
            <a:pPr fontAlgn="t"/>
            <a:r>
              <a:rPr lang="ru-RU" dirty="0" smtClean="0"/>
              <a:t>В темное время суток очень красиво смотрятся фонтаны с подсветкой. Современные разноцветные и со сменой цвета светодиодные лампы и ленты способны легко превратить ваш фонтан в настоящую сказку! </a:t>
            </a:r>
          </a:p>
          <a:p>
            <a:pPr fontAlgn="t"/>
            <a:r>
              <a:rPr lang="ru-RU" dirty="0" smtClean="0"/>
              <a:t> </a:t>
            </a:r>
          </a:p>
          <a:p>
            <a:pPr fontAlgn="t"/>
            <a:r>
              <a:rPr lang="ru-RU" b="1" dirty="0" smtClean="0"/>
              <a:t>Каскад и водопад</a:t>
            </a:r>
          </a:p>
          <a:p>
            <a:pPr fontAlgn="t"/>
            <a:r>
              <a:rPr lang="ru-RU" dirty="0" smtClean="0"/>
              <a:t>Падая с высоты вода издает приятный для нашего слуха звук. Фэн-шуй учит, что шум воды наполняет сад положительной энергией и отгоняет злые силы. Если ваш участок расположен у дороги, то звук водопада приглушит шум автомобилей. По физике чем с больше высота падения воды, тем громче звуки. Можно </a:t>
            </a:r>
            <a:r>
              <a:rPr lang="ru-RU" dirty="0" err="1" smtClean="0"/>
              <a:t>расчитать</a:t>
            </a:r>
            <a:r>
              <a:rPr lang="ru-RU" dirty="0" smtClean="0"/>
              <a:t> нужную высоту и устроить крохотный </a:t>
            </a:r>
            <a:r>
              <a:rPr lang="ru-RU" dirty="0" err="1" smtClean="0"/>
              <a:t>водопадик</a:t>
            </a:r>
            <a:r>
              <a:rPr lang="ru-RU" dirty="0" smtClean="0"/>
              <a:t> или сбрасывать воду с высоты большого грота, в котором разместилась беседка. Громкость воды также зависит от мощности потока. Вода может стекать тонкими струйками или низвергаться мощным потоком.</a:t>
            </a:r>
          </a:p>
          <a:p>
            <a:pPr fontAlgn="t"/>
            <a:r>
              <a:rPr lang="ru-RU" dirty="0" smtClean="0"/>
              <a:t>Каскад - это серия небольших водопадов, которые могут быть разной высоты и ширины, создавая ощущение естественности всей композиции. В каскаде вода может перепиваться по камням. Другой вариант устройства каскада - серия чаш, расположенных на разной высоте. При этом вода стекает из верхней чаши в нижнюю. </a:t>
            </a:r>
          </a:p>
          <a:p>
            <a:pPr fontAlgn="t"/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л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124744"/>
            <a:ext cx="3816424" cy="4248472"/>
          </a:xfrm>
        </p:spPr>
      </p:pic>
      <p:pic>
        <p:nvPicPr>
          <p:cNvPr id="5" name="Рисунок 4" descr="сл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196752"/>
            <a:ext cx="3816424" cy="4176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pPr fontAlgn="t"/>
            <a:r>
              <a:rPr lang="ru-RU" b="1" dirty="0" smtClean="0"/>
              <a:t>Исчезающий водопад ( или по-нашему родник)</a:t>
            </a:r>
          </a:p>
          <a:p>
            <a:pPr fontAlgn="t"/>
            <a:r>
              <a:rPr lang="ru-RU" dirty="0" smtClean="0"/>
              <a:t>Родник, или </a:t>
            </a:r>
            <a:r>
              <a:rPr lang="ru-RU" dirty="0" smtClean="0">
                <a:hlinkClick r:id="rId2"/>
              </a:rPr>
              <a:t>исчезающий водопад</a:t>
            </a:r>
            <a:r>
              <a:rPr lang="ru-RU" dirty="0" smtClean="0"/>
              <a:t> (по зарубежным правилам ландшафтного проектирования) - это водоем без зеркала воды. Резервуар с водой и </a:t>
            </a:r>
            <a:r>
              <a:rPr lang="ru-RU" dirty="0" err="1" smtClean="0"/>
              <a:t>погружным</a:t>
            </a:r>
            <a:r>
              <a:rPr lang="ru-RU" dirty="0" smtClean="0"/>
              <a:t> насосом находятся под землей, а трубы с фонтанной насадкой выходят наверх в нужное место. Для устройства родника оптимальны насадки типа «гейзер». При желании можно расположить подряд несколько родников с разной высотой струи. Такой вариант подходит для семей с маленькими детьми или для стесненных небольших участков. Расположить родник можно где угодно: на газоне, в тенистом уголке, мощеной площадке и т.д.  </a:t>
            </a:r>
          </a:p>
          <a:p>
            <a:pPr fontAlgn="t"/>
            <a:r>
              <a:rPr lang="ru-RU" b="1" dirty="0" smtClean="0"/>
              <a:t>Ручей</a:t>
            </a:r>
          </a:p>
          <a:p>
            <a:pPr fontAlgn="t">
              <a:buNone/>
            </a:pPr>
            <a:r>
              <a:rPr lang="ru-RU" b="1" dirty="0" smtClean="0"/>
              <a:t>	</a:t>
            </a:r>
            <a:r>
              <a:rPr lang="ru-RU" dirty="0" smtClean="0"/>
              <a:t>Всем известен ручей - узкий водоток с живописным и протяженным извилистым руслом, которое должно выглядеть как можно естественней. Чтобы добиться такой естественности, при его создании нужно использовать природные закономерности образования ручьев. Чем больше в ручье препятствий и изгибов, тем живописней он будет выглядеть и веселее журчать. Скорость потока напрямую зависит от угла наклона и ширины русла. По крутому склону холма вода бежит быстрее, а русло бывает узким, на равнинных местах скорость снижается, а ручей набирает ширину. Опытные дизайнеры умело используют разные уклоны для чередования быстрого течения и тихих заводей.</a:t>
            </a:r>
          </a:p>
          <a:p>
            <a:pPr fontAlgn="t">
              <a:buNone/>
            </a:pPr>
            <a:r>
              <a:rPr lang="ru-RU" dirty="0" smtClean="0"/>
              <a:t>	Можно установить в русле ручья крупный камень, который </a:t>
            </a:r>
            <a:r>
              <a:rPr lang="ru-RU" dirty="0" err="1" smtClean="0"/>
              <a:t>разобъет</a:t>
            </a:r>
            <a:r>
              <a:rPr lang="ru-RU" dirty="0" smtClean="0"/>
              <a:t> поток ручья на два. При этом по бокам от камня глубина ручья должна быть увеличена, а за камнем становиться меньше. Если же вода с легкостью переливается через валун, то ниже запруды делают углубление. По берегам ручейка оформляют «наносы» из разнокалиберной гальки и высаживают подходящие растения. Русло должно быть оформлено с особой тщательностью, ведь когда вы выключите насос, то сухой ручей должен выглядеть не менее красиво. </a:t>
            </a:r>
          </a:p>
          <a:p>
            <a:pPr fontAlgn="t"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л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4572000" cy="3048000"/>
          </a:xfrm>
        </p:spPr>
      </p:pic>
      <p:pic>
        <p:nvPicPr>
          <p:cNvPr id="5" name="Рисунок 4" descr="сл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60648"/>
            <a:ext cx="4572000" cy="3048000"/>
          </a:xfrm>
          <a:prstGeom prst="rect">
            <a:avLst/>
          </a:prstGeom>
        </p:spPr>
      </p:pic>
      <p:pic>
        <p:nvPicPr>
          <p:cNvPr id="6" name="Рисунок 5" descr="сл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645024"/>
            <a:ext cx="4572000" cy="3048000"/>
          </a:xfrm>
          <a:prstGeom prst="rect">
            <a:avLst/>
          </a:prstGeom>
        </p:spPr>
      </p:pic>
      <p:pic>
        <p:nvPicPr>
          <p:cNvPr id="7" name="Рисунок 6" descr="сл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3645024"/>
            <a:ext cx="4572000" cy="30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pPr fontAlgn="t"/>
            <a:r>
              <a:rPr lang="ru-RU" b="1" dirty="0" smtClean="0"/>
              <a:t>Болото</a:t>
            </a:r>
          </a:p>
          <a:p>
            <a:pPr fontAlgn="t"/>
            <a:r>
              <a:rPr lang="ru-RU" dirty="0" smtClean="0"/>
              <a:t>В последние годы набирает популярность направление экологического подхода к оформлению ландшафта, поэтому садоводы с удовольствием устраивают на своих участках декоративные болотца. В таком рукотворном болотце прекрасно смотрятся специальные растения, в природных условиях растущие в почве, постоянно насыщенной водой. Можно сделать болотце как самостоятельный элемент сада, но чаще его создают в сочетании с водоемом, устраивая его с краю основного водоема, например пруда или ручья. Оказывается для сохранения постоянной влажности болотистого грунта нужно потрудиться! В рукотворном болотце выполняют гидроизоляцию дна. </a:t>
            </a:r>
          </a:p>
          <a:p>
            <a:pPr fontAlgn="t">
              <a:buNone/>
            </a:pPr>
            <a:r>
              <a:rPr lang="ru-RU" dirty="0" smtClean="0"/>
              <a:t> </a:t>
            </a:r>
          </a:p>
          <a:p>
            <a:pPr fontAlgn="t"/>
            <a:r>
              <a:rPr lang="ru-RU" b="1" dirty="0" smtClean="0"/>
              <a:t>Мини-водоем</a:t>
            </a:r>
          </a:p>
          <a:p>
            <a:pPr fontAlgn="t">
              <a:buNone/>
            </a:pPr>
            <a:r>
              <a:rPr lang="ru-RU" b="1" dirty="0" smtClean="0"/>
              <a:t>	</a:t>
            </a:r>
            <a:r>
              <a:rPr lang="ru-RU" dirty="0" smtClean="0"/>
              <a:t>Если у вас совершенно нет места или сил для устройства любого перечисленного водоема, то все равно можно найти выход! Ваше решение - мини-водоем, который почти не занимает места. Мини-водоем можно сделать закопав в землю до краев покупную резиновую емкость или даже старую ванну, тазик или бочку. После остается задекорировать «берега» и высадить подходящие растения.</a:t>
            </a:r>
          </a:p>
          <a:p>
            <a:pPr fontAlgn="t">
              <a:buNone/>
            </a:pPr>
            <a:r>
              <a:rPr lang="ru-RU" dirty="0" smtClean="0"/>
              <a:t>	Мини-водоем можно устроить не только в саду, но и на площадке возле многоэтажного дома, террасе или балконе. Это может быть любой сосуд диаметром 0,5-1,0 м или композиция из </a:t>
            </a:r>
            <a:r>
              <a:rPr lang="ru-RU" dirty="0" err="1" smtClean="0"/>
              <a:t>разноразмерных</a:t>
            </a:r>
            <a:r>
              <a:rPr lang="ru-RU" dirty="0" smtClean="0"/>
              <a:t> сосудов. В них можно выращивать некрупные водные растения, а осенью переносить их в настоящий пруд или подвал дома.</a:t>
            </a:r>
          </a:p>
          <a:p>
            <a:pPr fontAlgn="t">
              <a:buNone/>
            </a:pPr>
            <a:r>
              <a:rPr lang="ru-RU" dirty="0" smtClean="0"/>
              <a:t>	Самые крохотные водоемы - это ванночки для купания птичек или поилки для них. Можно расположите их в укромном месте, рядом с раскидистым кустом, чтобы спокойно наблюдать за птичками, не пугая их. Единственно в таких водоемах нужно следить за уровнем воды и при необходимости ее доливать. В таких крошках-водоемах существует опасность перегрева воды в жару, поэтому не стоит располагать их на открытых местах.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л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052736"/>
            <a:ext cx="4104456" cy="4392488"/>
          </a:xfrm>
        </p:spPr>
      </p:pic>
      <p:pic>
        <p:nvPicPr>
          <p:cNvPr id="5" name="Рисунок 4" descr="сл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052736"/>
            <a:ext cx="4320480" cy="43924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Проектирование водоёма:</a:t>
            </a:r>
            <a:endParaRPr lang="ru-RU" dirty="0"/>
          </a:p>
        </p:txBody>
      </p:sp>
      <p:pic>
        <p:nvPicPr>
          <p:cNvPr id="4" name="Содержимое 3" descr="i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628800"/>
            <a:ext cx="6676691" cy="394292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1.Глубоководные растения</a:t>
            </a:r>
          </a:p>
          <a:p>
            <a:r>
              <a:rPr lang="ru-RU" dirty="0" smtClean="0"/>
              <a:t>2.Плавающие растения</a:t>
            </a:r>
          </a:p>
          <a:p>
            <a:r>
              <a:rPr lang="ru-RU" dirty="0" smtClean="0"/>
              <a:t>3.Прибрежные растения</a:t>
            </a:r>
          </a:p>
          <a:p>
            <a:r>
              <a:rPr lang="ru-RU" dirty="0" smtClean="0"/>
              <a:t>4.Комнатные растения</a:t>
            </a:r>
          </a:p>
          <a:p>
            <a:r>
              <a:rPr lang="ru-RU" dirty="0" smtClean="0"/>
              <a:t>5.Влаголюбивые растения</a:t>
            </a:r>
          </a:p>
          <a:p>
            <a:r>
              <a:rPr lang="ru-RU" dirty="0" smtClean="0"/>
              <a:t>6.Растения земноводных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1143000"/>
          </a:xfrm>
        </p:spPr>
        <p:txBody>
          <a:bodyPr/>
          <a:lstStyle/>
          <a:p>
            <a:r>
              <a:rPr lang="ru-RU" dirty="0" smtClean="0"/>
              <a:t>Основа водоёма:</a:t>
            </a:r>
            <a:endParaRPr lang="ru-RU" dirty="0"/>
          </a:p>
        </p:txBody>
      </p:sp>
      <p:pic>
        <p:nvPicPr>
          <p:cNvPr id="4" name="Содержимое 3" descr="13304902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196752"/>
            <a:ext cx="3600400" cy="2700300"/>
          </a:xfrm>
        </p:spPr>
      </p:pic>
      <p:pic>
        <p:nvPicPr>
          <p:cNvPr id="5" name="Рисунок 4" descr="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764704"/>
            <a:ext cx="3744416" cy="2808312"/>
          </a:xfrm>
          <a:prstGeom prst="rect">
            <a:avLst/>
          </a:prstGeom>
        </p:spPr>
      </p:pic>
      <p:pic>
        <p:nvPicPr>
          <p:cNvPr id="6" name="Рисунок 5" descr="i (1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933056"/>
            <a:ext cx="3950879" cy="2924944"/>
          </a:xfrm>
          <a:prstGeom prst="rect">
            <a:avLst/>
          </a:prstGeom>
        </p:spPr>
      </p:pic>
      <p:pic>
        <p:nvPicPr>
          <p:cNvPr id="7" name="Рисунок 6" descr="i (1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3645024"/>
            <a:ext cx="4283968" cy="3212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shareslide.ru/tehnologiya/prezentatsiya-po-tehnologii-na-temu-vodoemy</a:t>
            </a:r>
            <a:endParaRPr lang="ru-RU" smtClean="0"/>
          </a:p>
          <a:p>
            <a:r>
              <a:rPr lang="en-US">
                <a:hlinkClick r:id="rId3"/>
              </a:rPr>
              <a:t>https://mypresentation.ru/presentation/razrabotka-proekta-ustrojstva-prostejshego-iskusstvennogo-vodoema-podbor-rastenij--materialov--</a:t>
            </a:r>
            <a:r>
              <a:rPr lang="en-US" smtClean="0">
                <a:hlinkClick r:id="rId3"/>
              </a:rPr>
              <a:t>oborudovaniya-i-instrumentov</a:t>
            </a:r>
            <a:endParaRPr lang="ru-RU" smtClean="0"/>
          </a:p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742332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123</TotalTime>
  <Words>349</Words>
  <Application>Microsoft Office PowerPoint</Application>
  <PresentationFormat>Экран (4:3)</PresentationFormat>
  <Paragraphs>50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Ретро</vt:lpstr>
      <vt:lpstr>ГАУ СО СО «КЦСОН ГОРОДА КАМЕНСКА-УРАЛЬСКОГО»</vt:lpstr>
      <vt:lpstr>Ландшафтный дизайн</vt:lpstr>
      <vt:lpstr>Слайд 3</vt:lpstr>
      <vt:lpstr>Слайд 4</vt:lpstr>
      <vt:lpstr>Пруд</vt:lpstr>
      <vt:lpstr>Виды прудов: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Проектирование водоёма:</vt:lpstr>
      <vt:lpstr>Слайд 16</vt:lpstr>
      <vt:lpstr>Основа водоёма:</vt:lpstr>
      <vt:lpstr>Источники: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Грюзик</dc:creator>
  <cp:lastModifiedBy>Shafikova_GA</cp:lastModifiedBy>
  <cp:revision>18</cp:revision>
  <dcterms:created xsi:type="dcterms:W3CDTF">2013-05-14T18:57:38Z</dcterms:created>
  <dcterms:modified xsi:type="dcterms:W3CDTF">2024-12-20T10:49:32Z</dcterms:modified>
</cp:coreProperties>
</file>