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8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Равнобедренный треугольник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B4C71EC6-210F-42DE-9C53-41977AD35B3D}" type="datetimeFigureOut">
              <a:rPr lang="ru-RU" smtClean="0"/>
              <a:pPr/>
              <a:t>13.01.2025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13.01.2025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ый треугольник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Равнобедренный треугольник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13.01.2025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13.01.2025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13.01.2025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13.01.2025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13.01.2025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B4C71EC6-210F-42DE-9C53-41977AD35B3D}" type="datetimeFigureOut">
              <a:rPr lang="ru-RU" smtClean="0"/>
              <a:pPr/>
              <a:t>13.01.2025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B4C71EC6-210F-42DE-9C53-41977AD35B3D}" type="datetimeFigureOut">
              <a:rPr lang="ru-RU" smtClean="0"/>
              <a:pPr/>
              <a:t>13.01.2025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ый треугольник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13.01.2025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14290"/>
            <a:ext cx="8501122" cy="3214710"/>
          </a:xfrm>
        </p:spPr>
        <p:txBody>
          <a:bodyPr>
            <a:normAutofit/>
          </a:bodyPr>
          <a:lstStyle/>
          <a:p>
            <a:pPr algn="ctr"/>
            <a:r>
              <a:rPr lang="ru-RU" sz="1800" b="1" i="1" dirty="0" smtClean="0"/>
              <a:t>ГАУСО СО «КЦСОН города Каменска-Уральского»</a:t>
            </a:r>
            <a:br>
              <a:rPr lang="ru-RU" sz="1800" b="1" i="1" dirty="0" smtClean="0"/>
            </a:br>
            <a:r>
              <a:rPr lang="ru-RU" sz="1400" b="1" i="1" dirty="0" smtClean="0"/>
              <a:t/>
            </a:r>
            <a:br>
              <a:rPr lang="ru-RU" sz="1400" b="1" i="1" dirty="0" smtClean="0"/>
            </a:br>
            <a:r>
              <a:rPr lang="ru-RU" sz="2800" b="1" i="1" dirty="0" smtClean="0"/>
              <a:t>школа пожилого возраста по направлению</a:t>
            </a:r>
            <a:br>
              <a:rPr lang="ru-RU" sz="2800" b="1" i="1" dirty="0" smtClean="0"/>
            </a:br>
            <a:r>
              <a:rPr lang="ru-RU" sz="2800" b="1" i="1" dirty="0" smtClean="0"/>
              <a:t>«Творческая и прикладная деятельность»</a:t>
            </a:r>
            <a:r>
              <a:rPr lang="ru-RU" sz="2000" b="1" i="1" dirty="0" smtClean="0"/>
              <a:t/>
            </a:r>
            <a:br>
              <a:rPr lang="ru-RU" sz="2000" b="1" i="1" dirty="0" smtClean="0"/>
            </a:br>
            <a:r>
              <a:rPr lang="ru-RU" sz="3600" b="1" i="1" dirty="0" smtClean="0"/>
              <a:t>тема: «</a:t>
            </a:r>
            <a:r>
              <a:rPr lang="ru-RU" sz="3600" b="1" i="1" dirty="0" err="1" smtClean="0"/>
              <a:t>Свит-дизайн</a:t>
            </a:r>
            <a:r>
              <a:rPr lang="ru-RU" sz="3600" b="1" i="1" dirty="0" smtClean="0"/>
              <a:t>»</a:t>
            </a:r>
            <a:r>
              <a:rPr lang="ru-RU" sz="5400" b="1" i="1" dirty="0" smtClean="0"/>
              <a:t/>
            </a:r>
            <a:br>
              <a:rPr lang="ru-RU" sz="5400" b="1" i="1" dirty="0" smtClean="0"/>
            </a:br>
            <a:r>
              <a:rPr lang="ru-RU" sz="2000" b="1" i="1" dirty="0" smtClean="0"/>
              <a:t>руководитель: </a:t>
            </a:r>
            <a:br>
              <a:rPr lang="ru-RU" sz="2000" b="1" i="1" dirty="0" smtClean="0"/>
            </a:br>
            <a:r>
              <a:rPr lang="ru-RU" sz="2000" b="1" i="1" dirty="0" smtClean="0"/>
              <a:t>специалист по социальной работе Бердникова С.А. </a:t>
            </a:r>
            <a:endParaRPr lang="ru-RU" sz="5400" b="1" i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5720" y="3500438"/>
            <a:ext cx="3810000" cy="30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14810" y="3429000"/>
            <a:ext cx="4457700" cy="30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318592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914400"/>
            <a:ext cx="914400" cy="5943600"/>
          </a:xfrm>
        </p:spPr>
        <p:txBody>
          <a:bodyPr/>
          <a:lstStyle/>
          <a:p>
            <a:r>
              <a:rPr lang="ru-RU" dirty="0" smtClean="0"/>
              <a:t>СВИТ-</a:t>
            </a:r>
            <a:r>
              <a:rPr lang="ru-RU" dirty="0" err="1" smtClean="0"/>
              <a:t>ДиЗАЙН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1043608" y="900577"/>
            <a:ext cx="2438400" cy="5943600"/>
          </a:xfrm>
        </p:spPr>
        <p:txBody>
          <a:bodyPr>
            <a:noAutofit/>
          </a:bodyPr>
          <a:lstStyle/>
          <a:p>
            <a:r>
              <a:rPr lang="ru-RU" sz="1600" b="1" dirty="0"/>
              <a:t>Свит дизайн — это интересное </a:t>
            </a:r>
            <a:r>
              <a:rPr lang="ru-RU" sz="1600" b="1" dirty="0" smtClean="0"/>
              <a:t>направление представляет </a:t>
            </a:r>
            <a:r>
              <a:rPr lang="ru-RU" sz="1600" b="1" dirty="0"/>
              <a:t>собой применение искусственной, а иногда живой флористики с добавлением конфет и разных сладостей с целью декорирования. С данным решением часто сталкиваются рукодельницы. Они выполняют различные букеты с кондитерскими изделиями, разного рода сладостями</a:t>
            </a:r>
            <a:r>
              <a:rPr lang="ru-RU" sz="1600" b="1" dirty="0" smtClean="0"/>
              <a:t>.</a:t>
            </a:r>
            <a:endParaRPr lang="ru-RU" sz="1600" b="1" dirty="0"/>
          </a:p>
        </p:txBody>
      </p:sp>
      <p:pic>
        <p:nvPicPr>
          <p:cNvPr id="2051" name="Picture 3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51250" y="1792645"/>
            <a:ext cx="5276850" cy="30441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104381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История </a:t>
            </a:r>
            <a:r>
              <a:rPr lang="ru-RU" dirty="0"/>
              <a:t>возникновения</a:t>
            </a:r>
            <a:br>
              <a:rPr lang="ru-RU" dirty="0"/>
            </a:b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0" y="1412776"/>
            <a:ext cx="4676328" cy="4946923"/>
          </a:xfrm>
        </p:spPr>
        <p:txBody>
          <a:bodyPr>
            <a:normAutofit fontScale="77500" lnSpcReduction="20000"/>
          </a:bodyPr>
          <a:lstStyle/>
          <a:p>
            <a:r>
              <a:rPr lang="ru-RU" dirty="0"/>
              <a:t>Данное направление появилось еще в 20 веке. В переводе с английского свит дизайн — это «сладкий». То есть в создании композиции обязательно участвуют разносортные конфеты, шоколадки в красивых обертках. У большинства женщин данное направление является любимым </a:t>
            </a:r>
            <a:r>
              <a:rPr lang="ru-RU" dirty="0" err="1" smtClean="0"/>
              <a:t>хобби.Композиции</a:t>
            </a:r>
            <a:r>
              <a:rPr lang="ru-RU" dirty="0" smtClean="0"/>
              <a:t> </a:t>
            </a:r>
            <a:r>
              <a:rPr lang="ru-RU" dirty="0"/>
              <a:t>могут иметь разные формы и исполнения: бумажные корабли, букеты, торты, сердца, шары, новогодние предметы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3075" name="Picture 3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288" y="1700808"/>
            <a:ext cx="4560994" cy="3744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070883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     Материалы</a:t>
            </a:r>
            <a:r>
              <a:rPr lang="ru-RU" dirty="0"/>
              <a:t>, которые пригодятся для </a:t>
            </a:r>
            <a:r>
              <a:rPr lang="ru-RU" dirty="0" smtClean="0"/>
              <a:t>оформления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1844824"/>
            <a:ext cx="4572000" cy="470898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smtClean="0"/>
              <a:t>-</a:t>
            </a:r>
            <a:r>
              <a:rPr lang="ru-RU" sz="2000" b="1" dirty="0" smtClean="0"/>
              <a:t>Упаковочная или пищевая пленка</a:t>
            </a:r>
          </a:p>
          <a:p>
            <a:r>
              <a:rPr lang="ru-RU" sz="2000" b="1" dirty="0" smtClean="0"/>
              <a:t>-Гофрированная бумага</a:t>
            </a:r>
          </a:p>
          <a:p>
            <a:r>
              <a:rPr lang="ru-RU" sz="2000" b="1" dirty="0" smtClean="0"/>
              <a:t>-Гибкая и жесткая проволока</a:t>
            </a:r>
          </a:p>
          <a:p>
            <a:r>
              <a:rPr lang="ru-RU" sz="2000" b="1" dirty="0" smtClean="0"/>
              <a:t>-Сетка</a:t>
            </a:r>
          </a:p>
          <a:p>
            <a:r>
              <a:rPr lang="ru-RU" sz="2000" b="1" dirty="0" smtClean="0"/>
              <a:t>-</a:t>
            </a:r>
            <a:r>
              <a:rPr lang="ru-RU" sz="2000" b="1" dirty="0" err="1" smtClean="0"/>
              <a:t>Органза</a:t>
            </a:r>
            <a:endParaRPr lang="ru-RU" sz="2000" b="1" dirty="0" smtClean="0"/>
          </a:p>
          <a:p>
            <a:r>
              <a:rPr lang="ru-RU" sz="2000" b="1" dirty="0" smtClean="0"/>
              <a:t>-Ткани</a:t>
            </a:r>
          </a:p>
          <a:p>
            <a:r>
              <a:rPr lang="ru-RU" sz="2000" b="1" dirty="0" smtClean="0"/>
              <a:t>-Атласные ленты</a:t>
            </a:r>
          </a:p>
          <a:p>
            <a:r>
              <a:rPr lang="ru-RU" sz="2000" b="1" dirty="0" smtClean="0"/>
              <a:t>-Пенопласт</a:t>
            </a:r>
          </a:p>
          <a:p>
            <a:r>
              <a:rPr lang="ru-RU" sz="2000" b="1" dirty="0" smtClean="0"/>
              <a:t>-</a:t>
            </a:r>
            <a:r>
              <a:rPr lang="ru-RU" sz="2000" b="1" dirty="0" err="1" smtClean="0"/>
              <a:t>Сизалевое</a:t>
            </a:r>
            <a:r>
              <a:rPr lang="ru-RU" sz="2000" b="1" dirty="0" smtClean="0"/>
              <a:t> волокно</a:t>
            </a:r>
          </a:p>
          <a:p>
            <a:r>
              <a:rPr lang="ru-RU" sz="20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Кроме этих вариантов сырья могут использоваться и другие. Все зависит от того, каким должна быть итоговая модель изделия</a:t>
            </a:r>
            <a:r>
              <a:rPr lang="ru-RU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ru-RU" sz="20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700808"/>
            <a:ext cx="3348372" cy="2232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00076" y="4127095"/>
            <a:ext cx="3582144" cy="23806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209249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Преимущество техники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49089" y="1916832"/>
            <a:ext cx="4572000" cy="40934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dirty="0"/>
              <a:t>Техника свит очень распространена в сфере подарочной продукции. Готовые презенты будут иметь следующие преимущества</a:t>
            </a:r>
            <a:r>
              <a:rPr lang="ru-RU" sz="2000" dirty="0" smtClean="0"/>
              <a:t>:</a:t>
            </a:r>
          </a:p>
          <a:p>
            <a:r>
              <a:rPr lang="ru-RU" sz="2000" b="1" dirty="0" smtClean="0"/>
              <a:t>-</a:t>
            </a:r>
            <a:r>
              <a:rPr lang="ru-RU" sz="2000" b="1" dirty="0" err="1" smtClean="0"/>
              <a:t>Индивидульный</a:t>
            </a:r>
            <a:r>
              <a:rPr lang="ru-RU" sz="2000" b="1" dirty="0" smtClean="0"/>
              <a:t> и уникальный</a:t>
            </a:r>
          </a:p>
          <a:p>
            <a:r>
              <a:rPr lang="ru-RU" sz="2000" b="1" dirty="0" smtClean="0"/>
              <a:t>-Презент </a:t>
            </a:r>
            <a:r>
              <a:rPr lang="ru-RU" sz="2000" b="1" dirty="0"/>
              <a:t>получается эффективным: в нем содержится красота, практичность и </a:t>
            </a:r>
            <a:r>
              <a:rPr lang="ru-RU" sz="2000" b="1" dirty="0" smtClean="0"/>
              <a:t>необычность</a:t>
            </a:r>
          </a:p>
          <a:p>
            <a:r>
              <a:rPr lang="ru-RU" sz="2000" b="1" dirty="0" smtClean="0"/>
              <a:t>-Такой </a:t>
            </a:r>
            <a:r>
              <a:rPr lang="ru-RU" sz="2000" b="1" dirty="0"/>
              <a:t>подарок запомнится надолго, вызовет приятные эмоции у </a:t>
            </a:r>
            <a:r>
              <a:rPr lang="ru-RU" sz="2000" b="1" dirty="0" smtClean="0"/>
              <a:t>получателя</a:t>
            </a:r>
            <a:endParaRPr lang="ru-RU" sz="2000" b="1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306132"/>
            <a:ext cx="3312368" cy="25261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69443" y="3984328"/>
            <a:ext cx="3952875" cy="2390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109457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5993" y="620688"/>
            <a:ext cx="9470923" cy="1399032"/>
          </a:xfrm>
        </p:spPr>
        <p:txBody>
          <a:bodyPr>
            <a:noAutofit/>
          </a:bodyPr>
          <a:lstStyle/>
          <a:p>
            <a:pPr algn="ctr"/>
            <a:r>
              <a:rPr lang="ru-RU" sz="2800" dirty="0" smtClean="0"/>
              <a:t>В свит-дизайне существует несколько направлений-это как украшение самими </a:t>
            </a:r>
            <a:r>
              <a:rPr lang="ru-RU" sz="2800" dirty="0" err="1" smtClean="0"/>
              <a:t>конфетами,так</a:t>
            </a:r>
            <a:r>
              <a:rPr lang="ru-RU" sz="2800" dirty="0" smtClean="0"/>
              <a:t> и гармоничное оформление </a:t>
            </a:r>
            <a:r>
              <a:rPr lang="ru-RU" sz="2800" dirty="0" err="1" smtClean="0"/>
              <a:t>композиции,в</a:t>
            </a:r>
            <a:r>
              <a:rPr lang="ru-RU" sz="2800" dirty="0" smtClean="0"/>
              <a:t> которых конфеты служат скрытым приятным сюрпризом</a:t>
            </a:r>
            <a:endParaRPr lang="ru-RU" sz="2800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2492896"/>
            <a:ext cx="3458497" cy="4176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564904"/>
            <a:ext cx="4059451" cy="3960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392473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260648"/>
            <a:ext cx="8062912" cy="1470025"/>
          </a:xfrm>
        </p:spPr>
        <p:txBody>
          <a:bodyPr/>
          <a:lstStyle/>
          <a:p>
            <a:pPr algn="ctr"/>
            <a:r>
              <a:rPr lang="ru-RU" dirty="0" smtClean="0"/>
              <a:t>Разнообразие,</a:t>
            </a:r>
            <a:br>
              <a:rPr lang="ru-RU" dirty="0" smtClean="0"/>
            </a:br>
            <a:r>
              <a:rPr lang="ru-RU" dirty="0" smtClean="0"/>
              <a:t>красота и простота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9552" y="1844824"/>
            <a:ext cx="8062912" cy="1752600"/>
          </a:xfrm>
        </p:spPr>
        <p:txBody>
          <a:bodyPr>
            <a:noAutofit/>
          </a:bodyPr>
          <a:lstStyle/>
          <a:p>
            <a:pPr algn="ctr"/>
            <a:r>
              <a:rPr lang="ru-RU"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Свит-дизайн настолько разнообразен, что к каждому случаю жизни можно подобрать уникальный и в тоже время шикарный вариант сюрприза. Возможны самые разные формы, дизайны и оттенки палитры. Главные условия, которым должен соответствовать выбранный вариант декорирования «воздушный» внешний вид, наличие разносортных вкусностей 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внутри</a:t>
            </a:r>
            <a:endParaRPr lang="ru-RU" sz="2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47664" y="5013176"/>
            <a:ext cx="2251217" cy="16870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60032" y="4885555"/>
            <a:ext cx="2379361" cy="19423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836552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Использованные ресурсы:</a:t>
            </a:r>
          </a:p>
          <a:p>
            <a:r>
              <a:rPr lang="en-US" sz="1800" dirty="0" smtClean="0"/>
              <a:t>https://yandex.ru/images/search?lr=11164&amp;source=serp&amp;stype=image&amp;text=%D1%81%D0%B2%D0%B8%D1%82-%D0%B4%D0%B8%D0%B7%D0%B0%D0%B9%D0%BD</a:t>
            </a:r>
            <a:endParaRPr lang="ru-RU" sz="1800" dirty="0" smtClean="0"/>
          </a:p>
          <a:p>
            <a:r>
              <a:rPr lang="ru-RU" dirty="0" smtClean="0"/>
              <a:t> </a:t>
            </a:r>
            <a:r>
              <a:rPr lang="en-US" sz="1800" dirty="0" smtClean="0"/>
              <a:t>https://yandex.ru/search/?text=%D1%81%D0%B2%D0%B8%D1%82-%D0%B4%D0%B8%D0%B7%D0%B0%D0%B9%D0%BD+%D1%87%D1%82%D0%BE+%D1%8D%D1%82%D0%BE+%</a:t>
            </a:r>
            <a:r>
              <a:rPr lang="en-US" sz="1800" dirty="0" smtClean="0"/>
              <a:t>D1%82%D0%B0%D0%BA%D0%BE%D0%B5&amp;clid=2349122-0&amp;search_source=dzen_desktop_safe&amp;src=suggest_B&amp;lr=11164</a:t>
            </a:r>
            <a:endParaRPr lang="ru-RU" sz="1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71480"/>
            <a:ext cx="8229600" cy="5883328"/>
          </a:xfrm>
        </p:spPr>
        <p:txBody>
          <a:bodyPr/>
          <a:lstStyle/>
          <a:p>
            <a:pPr algn="ctr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 smtClean="0"/>
          </a:p>
          <a:p>
            <a:pPr algn="ctr">
              <a:buNone/>
            </a:pPr>
            <a:r>
              <a:rPr lang="ru-RU" sz="5400" dirty="0" smtClean="0"/>
              <a:t>Спасибо за внимание!</a:t>
            </a:r>
            <a:endParaRPr lang="ru-RU" sz="54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Яркая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Ярк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Яркая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59</TotalTime>
  <Words>318</Words>
  <Application>Microsoft Office PowerPoint</Application>
  <PresentationFormat>Экран (4:3)</PresentationFormat>
  <Paragraphs>31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Яркая</vt:lpstr>
      <vt:lpstr>ГАУСО СО «КЦСОН города Каменска-Уральского»  школа пожилого возраста по направлению «Творческая и прикладная деятельность» тема: «Свит-дизайн» руководитель:  специалист по социальной работе Бердникова С.А. </vt:lpstr>
      <vt:lpstr>СВИТ-ДиЗАЙН</vt:lpstr>
      <vt:lpstr>История возникновения </vt:lpstr>
      <vt:lpstr>     Материалы, которые пригодятся для оформления</vt:lpstr>
      <vt:lpstr>Преимущество техники</vt:lpstr>
      <vt:lpstr>В свит-дизайне существует несколько направлений-это как украшение самими конфетами,так и гармоничное оформление композиции,в которых конфеты служат скрытым приятным сюрпризом</vt:lpstr>
      <vt:lpstr>Разнообразие, красота и простота</vt:lpstr>
      <vt:lpstr>Слайд 8</vt:lpstr>
      <vt:lpstr>Слайд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Свит-дизайн</dc:title>
  <dc:creator>User</dc:creator>
  <cp:lastModifiedBy>Shafikova_GA</cp:lastModifiedBy>
  <cp:revision>7</cp:revision>
  <dcterms:created xsi:type="dcterms:W3CDTF">2024-12-21T10:31:09Z</dcterms:created>
  <dcterms:modified xsi:type="dcterms:W3CDTF">2025-01-13T06:21:14Z</dcterms:modified>
</cp:coreProperties>
</file>