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embeddedFontLst>
    <p:embeddedFont>
      <p:font typeface="Maven Pro" charset="0"/>
      <p:regular r:id="rId15"/>
      <p:bold r:id="rId16"/>
    </p:embeddedFont>
    <p:embeddedFont>
      <p:font typeface="Nunito" charset="-52"/>
      <p:regular r:id="rId17"/>
      <p:bold r:id="rId18"/>
      <p:italic r:id="rId19"/>
      <p:boldItalic r:id="rId20"/>
    </p:embeddedFont>
    <p:embeddedFont>
      <p:font typeface="Georgia" pitchFamily="18" charset="0"/>
      <p:regular r:id="rId21"/>
      <p:bold r:id="rId22"/>
      <p:italic r:id="rId23"/>
      <p:boldItalic r:id="rId24"/>
    </p:embeddedFont>
    <p:embeddedFont>
      <p:font typeface="Roboto" charset="0"/>
      <p:regular r:id="rId25"/>
      <p:bold r:id="rId26"/>
      <p:italic r:id="rId27"/>
      <p:boldItalic r:id="rId28"/>
    </p:embeddedFont>
    <p:embeddedFont>
      <p:font typeface="Oswald" charset="-52"/>
      <p:regular r:id="rId29"/>
      <p:bold r:id="rId30"/>
    </p:embeddedFont>
    <p:embeddedFont>
      <p:font typeface="Impact" pitchFamily="34" charset="0"/>
      <p:regular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115" d="100"/>
          <a:sy n="115" d="100"/>
        </p:scale>
        <p:origin x="-678" y="-1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font" Target="fonts/font1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font" Target="fonts/font16.fntdata"/><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321a3100102_0_2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321a3100102_0_2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321a3100102_0_54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321a3100102_0_5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321a3100102_0_55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 name="Google Shape;297;g321a3100102_0_5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321a3100102_0_56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3" name="Google Shape;303;g321a3100102_0_5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321a3100102_0_5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321a3100102_0_5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321a3100102_0_5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321a3100102_0_5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321a3100102_0_58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g321a3100102_0_5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321a3100102_0_5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321a3100102_0_5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g321a9bb7bb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9" name="Google Shape;339;g321a9bb7bb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321a9bb7bbb_0_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8" name="Google Shape;348;g321a9bb7bbb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3"/>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7343003" y="3409675"/>
            <a:ext cx="1691422" cy="1732548"/>
            <a:chOff x="7343003" y="3409675"/>
            <a:chExt cx="1691422" cy="1732548"/>
          </a:xfrm>
        </p:grpSpPr>
        <p:grpSp>
          <p:nvGrpSpPr>
            <p:cNvPr id="11" name="Google Shape;11;p2"/>
            <p:cNvGrpSpPr/>
            <p:nvPr/>
          </p:nvGrpSpPr>
          <p:grpSpPr>
            <a:xfrm>
              <a:off x="7343003" y="4453711"/>
              <a:ext cx="316800" cy="688513"/>
              <a:chOff x="7343003" y="4453711"/>
              <a:chExt cx="316800" cy="688513"/>
            </a:xfrm>
          </p:grpSpPr>
          <p:sp>
            <p:nvSpPr>
              <p:cNvPr id="12" name="Google Shape;12;p2"/>
              <p:cNvSpPr/>
              <p:nvPr/>
            </p:nvSpPr>
            <p:spPr>
              <a:xfrm>
                <a:off x="7343003"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7343003"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 name="Google Shape;14;p2"/>
            <p:cNvGrpSpPr/>
            <p:nvPr/>
          </p:nvGrpSpPr>
          <p:grpSpPr>
            <a:xfrm>
              <a:off x="7801210" y="4105700"/>
              <a:ext cx="316800" cy="1036523"/>
              <a:chOff x="7801210" y="4105700"/>
              <a:chExt cx="316800" cy="1036523"/>
            </a:xfrm>
          </p:grpSpPr>
          <p:sp>
            <p:nvSpPr>
              <p:cNvPr id="15" name="Google Shape;15;p2"/>
              <p:cNvSpPr/>
              <p:nvPr/>
            </p:nvSpPr>
            <p:spPr>
              <a:xfrm>
                <a:off x="7801210"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7801210"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7801210"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8259418" y="3757688"/>
              <a:ext cx="316800" cy="1384535"/>
              <a:chOff x="8259418" y="3757688"/>
              <a:chExt cx="316800" cy="1384535"/>
            </a:xfrm>
          </p:grpSpPr>
          <p:sp>
            <p:nvSpPr>
              <p:cNvPr id="19" name="Google Shape;19;p2"/>
              <p:cNvSpPr/>
              <p:nvPr/>
            </p:nvSpPr>
            <p:spPr>
              <a:xfrm>
                <a:off x="8259418"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8259418"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259418"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8259418"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23;p2"/>
            <p:cNvGrpSpPr/>
            <p:nvPr/>
          </p:nvGrpSpPr>
          <p:grpSpPr>
            <a:xfrm>
              <a:off x="8717625" y="3409675"/>
              <a:ext cx="316800" cy="1732548"/>
              <a:chOff x="8717625" y="3409675"/>
              <a:chExt cx="316800" cy="1732548"/>
            </a:xfrm>
          </p:grpSpPr>
          <p:sp>
            <p:nvSpPr>
              <p:cNvPr id="24" name="Google Shape;24;p2"/>
              <p:cNvSpPr/>
              <p:nvPr/>
            </p:nvSpPr>
            <p:spPr>
              <a:xfrm>
                <a:off x="8717625"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8717625"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8717625"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8717625" y="3409675"/>
                <a:ext cx="316800" cy="1732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8717625"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9" name="Google Shape;29;p2"/>
          <p:cNvGrpSpPr/>
          <p:nvPr/>
        </p:nvGrpSpPr>
        <p:grpSpPr>
          <a:xfrm>
            <a:off x="5043503" y="0"/>
            <a:ext cx="3814072" cy="3839102"/>
            <a:chOff x="5043503" y="0"/>
            <a:chExt cx="3814072" cy="3839102"/>
          </a:xfrm>
        </p:grpSpPr>
        <p:sp>
          <p:nvSpPr>
            <p:cNvPr id="30" name="Google Shape;30;p2"/>
            <p:cNvSpPr/>
            <p:nvPr/>
          </p:nvSpPr>
          <p:spPr>
            <a:xfrm>
              <a:off x="8460975" y="1817775"/>
              <a:ext cx="396600" cy="3966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rot="-9830444">
              <a:off x="6469759" y="3480728"/>
              <a:ext cx="320148" cy="32014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 name="Google Shape;32;p2"/>
            <p:cNvGrpSpPr/>
            <p:nvPr/>
          </p:nvGrpSpPr>
          <p:grpSpPr>
            <a:xfrm>
              <a:off x="7647812" y="2704283"/>
              <a:ext cx="635219" cy="635219"/>
              <a:chOff x="6725724" y="2701260"/>
              <a:chExt cx="1208101" cy="1208100"/>
            </a:xfrm>
          </p:grpSpPr>
          <p:sp>
            <p:nvSpPr>
              <p:cNvPr id="33" name="Google Shape;33;p2"/>
              <p:cNvSpPr/>
              <p:nvPr/>
            </p:nvSpPr>
            <p:spPr>
              <a:xfrm rot="5400000">
                <a:off x="6725725" y="2701260"/>
                <a:ext cx="1208100" cy="12081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rot="5400000">
                <a:off x="6725724" y="2701260"/>
                <a:ext cx="1208100" cy="1208100"/>
              </a:xfrm>
              <a:prstGeom prst="pie">
                <a:avLst>
                  <a:gd name="adj1" fmla="val 8244818"/>
                  <a:gd name="adj2" fmla="val 16246175"/>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rot="5400000">
                <a:off x="6954988" y="2930398"/>
                <a:ext cx="749700" cy="7497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2"/>
            <p:cNvSpPr/>
            <p:nvPr/>
          </p:nvSpPr>
          <p:spPr>
            <a:xfrm>
              <a:off x="8460975" y="1817775"/>
              <a:ext cx="396600" cy="396600"/>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7" name="Google Shape;37;p2"/>
            <p:cNvGrpSpPr/>
            <p:nvPr/>
          </p:nvGrpSpPr>
          <p:grpSpPr>
            <a:xfrm>
              <a:off x="7952720" y="179238"/>
              <a:ext cx="873165" cy="873003"/>
              <a:chOff x="7754428" y="208725"/>
              <a:chExt cx="541800" cy="541800"/>
            </a:xfrm>
          </p:grpSpPr>
          <p:sp>
            <p:nvSpPr>
              <p:cNvPr id="38" name="Google Shape;38;p2"/>
              <p:cNvSpPr/>
              <p:nvPr/>
            </p:nvSpPr>
            <p:spPr>
              <a:xfrm rot="-8647347">
                <a:off x="7831319" y="285616"/>
                <a:ext cx="388018" cy="38801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rot="-8647347">
                <a:off x="7831319" y="285616"/>
                <a:ext cx="388018" cy="388018"/>
              </a:xfrm>
              <a:prstGeom prst="pie">
                <a:avLst>
                  <a:gd name="adj1" fmla="val 19376841"/>
                  <a:gd name="adj2" fmla="val 12313574"/>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 name="Google Shape;40;p2"/>
            <p:cNvSpPr/>
            <p:nvPr/>
          </p:nvSpPr>
          <p:spPr>
            <a:xfrm>
              <a:off x="5399840" y="356365"/>
              <a:ext cx="2577000" cy="25770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rot="2043858">
              <a:off x="5503813" y="460310"/>
              <a:ext cx="2369480" cy="236948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5399795" y="360281"/>
              <a:ext cx="2577000" cy="2577000"/>
            </a:xfrm>
            <a:prstGeom prst="pie">
              <a:avLst>
                <a:gd name="adj1" fmla="val 8801158"/>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rot="2044777">
              <a:off x="5911449" y="867729"/>
              <a:ext cx="1554223" cy="1554223"/>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5399795" y="356358"/>
              <a:ext cx="2577000" cy="2577000"/>
            </a:xfrm>
            <a:prstGeom prst="pie">
              <a:avLst>
                <a:gd name="adj1" fmla="val 1255410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rot="-9830444">
              <a:off x="6469759" y="3480727"/>
              <a:ext cx="320148" cy="320148"/>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 name="Google Shape;46;p2"/>
          <p:cNvSpPr txBox="1">
            <a:spLocks noGrp="1"/>
          </p:cNvSpPr>
          <p:nvPr>
            <p:ph type="ctrTitle"/>
          </p:nvPr>
        </p:nvSpPr>
        <p:spPr>
          <a:xfrm>
            <a:off x="824000" y="1613813"/>
            <a:ext cx="4255500" cy="18729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47" name="Google Shape;47;p2"/>
          <p:cNvSpPr txBox="1">
            <a:spLocks noGrp="1"/>
          </p:cNvSpPr>
          <p:nvPr>
            <p:ph type="subTitle" idx="1"/>
          </p:nvPr>
        </p:nvSpPr>
        <p:spPr>
          <a:xfrm>
            <a:off x="824000" y="3596300"/>
            <a:ext cx="4255500" cy="6954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8" name="Google Shape;48;p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49"/>
        <p:cNvGrpSpPr/>
        <p:nvPr/>
      </p:nvGrpSpPr>
      <p:grpSpPr>
        <a:xfrm>
          <a:off x="0" y="0"/>
          <a:ext cx="0" cy="0"/>
          <a:chOff x="0" y="0"/>
          <a:chExt cx="0" cy="0"/>
        </a:xfrm>
      </p:grpSpPr>
      <p:grpSp>
        <p:nvGrpSpPr>
          <p:cNvPr id="50" name="Google Shape;50;p3"/>
          <p:cNvGrpSpPr/>
          <p:nvPr/>
        </p:nvGrpSpPr>
        <p:grpSpPr>
          <a:xfrm>
            <a:off x="146769" y="3406"/>
            <a:ext cx="1233215" cy="1384535"/>
            <a:chOff x="146769" y="3406"/>
            <a:chExt cx="1233215" cy="1384535"/>
          </a:xfrm>
        </p:grpSpPr>
        <p:grpSp>
          <p:nvGrpSpPr>
            <p:cNvPr id="51" name="Google Shape;51;p3"/>
            <p:cNvGrpSpPr/>
            <p:nvPr/>
          </p:nvGrpSpPr>
          <p:grpSpPr>
            <a:xfrm>
              <a:off x="1063183" y="3406"/>
              <a:ext cx="316800" cy="688513"/>
              <a:chOff x="1063183" y="3406"/>
              <a:chExt cx="316800" cy="688513"/>
            </a:xfrm>
          </p:grpSpPr>
          <p:sp>
            <p:nvSpPr>
              <p:cNvPr id="52" name="Google Shape;52;p3"/>
              <p:cNvSpPr/>
              <p:nvPr/>
            </p:nvSpPr>
            <p:spPr>
              <a:xfrm rot="10800000">
                <a:off x="1063183"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3"/>
              <p:cNvSpPr/>
              <p:nvPr/>
            </p:nvSpPr>
            <p:spPr>
              <a:xfrm rot="10800000">
                <a:off x="1063183"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 name="Google Shape;54;p3"/>
            <p:cNvGrpSpPr/>
            <p:nvPr/>
          </p:nvGrpSpPr>
          <p:grpSpPr>
            <a:xfrm>
              <a:off x="604976" y="3406"/>
              <a:ext cx="316800" cy="1036524"/>
              <a:chOff x="604976" y="3406"/>
              <a:chExt cx="316800" cy="1036524"/>
            </a:xfrm>
          </p:grpSpPr>
          <p:sp>
            <p:nvSpPr>
              <p:cNvPr id="55" name="Google Shape;55;p3"/>
              <p:cNvSpPr/>
              <p:nvPr/>
            </p:nvSpPr>
            <p:spPr>
              <a:xfrm rot="10800000">
                <a:off x="604976"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3"/>
              <p:cNvSpPr/>
              <p:nvPr/>
            </p:nvSpPr>
            <p:spPr>
              <a:xfrm rot="10800000">
                <a:off x="604976"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3"/>
              <p:cNvSpPr/>
              <p:nvPr/>
            </p:nvSpPr>
            <p:spPr>
              <a:xfrm rot="10800000">
                <a:off x="604976"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 name="Google Shape;58;p3"/>
            <p:cNvGrpSpPr/>
            <p:nvPr/>
          </p:nvGrpSpPr>
          <p:grpSpPr>
            <a:xfrm>
              <a:off x="146769" y="3406"/>
              <a:ext cx="316800" cy="1384535"/>
              <a:chOff x="146769" y="3406"/>
              <a:chExt cx="316800" cy="1384535"/>
            </a:xfrm>
          </p:grpSpPr>
          <p:sp>
            <p:nvSpPr>
              <p:cNvPr id="59" name="Google Shape;59;p3"/>
              <p:cNvSpPr/>
              <p:nvPr/>
            </p:nvSpPr>
            <p:spPr>
              <a:xfrm rot="10800000">
                <a:off x="146769"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rot="10800000">
                <a:off x="146769" y="3441"/>
                <a:ext cx="316800" cy="1384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3"/>
              <p:cNvSpPr/>
              <p:nvPr/>
            </p:nvSpPr>
            <p:spPr>
              <a:xfrm rot="10800000">
                <a:off x="146769"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3"/>
              <p:cNvSpPr/>
              <p:nvPr/>
            </p:nvSpPr>
            <p:spPr>
              <a:xfrm rot="10800000">
                <a:off x="146769"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3" name="Google Shape;63;p3"/>
          <p:cNvGrpSpPr/>
          <p:nvPr/>
        </p:nvGrpSpPr>
        <p:grpSpPr>
          <a:xfrm>
            <a:off x="6775084" y="2904008"/>
            <a:ext cx="2186148" cy="2239500"/>
            <a:chOff x="6775084" y="2904008"/>
            <a:chExt cx="2186148" cy="2239500"/>
          </a:xfrm>
        </p:grpSpPr>
        <p:grpSp>
          <p:nvGrpSpPr>
            <p:cNvPr id="64" name="Google Shape;64;p3"/>
            <p:cNvGrpSpPr/>
            <p:nvPr/>
          </p:nvGrpSpPr>
          <p:grpSpPr>
            <a:xfrm>
              <a:off x="6775084" y="4253708"/>
              <a:ext cx="409500" cy="889800"/>
              <a:chOff x="6775084" y="4253708"/>
              <a:chExt cx="409500" cy="889800"/>
            </a:xfrm>
          </p:grpSpPr>
          <p:sp>
            <p:nvSpPr>
              <p:cNvPr id="65" name="Google Shape;65;p3"/>
              <p:cNvSpPr/>
              <p:nvPr/>
            </p:nvSpPr>
            <p:spPr>
              <a:xfrm>
                <a:off x="6775084"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3"/>
              <p:cNvSpPr/>
              <p:nvPr/>
            </p:nvSpPr>
            <p:spPr>
              <a:xfrm>
                <a:off x="6775084"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 name="Google Shape;67;p3"/>
            <p:cNvGrpSpPr/>
            <p:nvPr/>
          </p:nvGrpSpPr>
          <p:grpSpPr>
            <a:xfrm>
              <a:off x="7367299" y="3804008"/>
              <a:ext cx="409500" cy="1339500"/>
              <a:chOff x="7367299" y="3804008"/>
              <a:chExt cx="409500" cy="1339500"/>
            </a:xfrm>
          </p:grpSpPr>
          <p:sp>
            <p:nvSpPr>
              <p:cNvPr id="68" name="Google Shape;68;p3"/>
              <p:cNvSpPr/>
              <p:nvPr/>
            </p:nvSpPr>
            <p:spPr>
              <a:xfrm>
                <a:off x="7367299"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3"/>
              <p:cNvSpPr/>
              <p:nvPr/>
            </p:nvSpPr>
            <p:spPr>
              <a:xfrm>
                <a:off x="7367299"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3"/>
              <p:cNvSpPr/>
              <p:nvPr/>
            </p:nvSpPr>
            <p:spPr>
              <a:xfrm>
                <a:off x="7367299"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 name="Google Shape;71;p3"/>
            <p:cNvGrpSpPr/>
            <p:nvPr/>
          </p:nvGrpSpPr>
          <p:grpSpPr>
            <a:xfrm>
              <a:off x="7959516" y="3354008"/>
              <a:ext cx="409500" cy="1789500"/>
              <a:chOff x="7959516" y="3354008"/>
              <a:chExt cx="409500" cy="1789500"/>
            </a:xfrm>
          </p:grpSpPr>
          <p:sp>
            <p:nvSpPr>
              <p:cNvPr id="72" name="Google Shape;72;p3"/>
              <p:cNvSpPr/>
              <p:nvPr/>
            </p:nvSpPr>
            <p:spPr>
              <a:xfrm>
                <a:off x="7959516"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3"/>
              <p:cNvSpPr/>
              <p:nvPr/>
            </p:nvSpPr>
            <p:spPr>
              <a:xfrm>
                <a:off x="7959516"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3"/>
              <p:cNvSpPr/>
              <p:nvPr/>
            </p:nvSpPr>
            <p:spPr>
              <a:xfrm>
                <a:off x="7959516"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3"/>
              <p:cNvSpPr/>
              <p:nvPr/>
            </p:nvSpPr>
            <p:spPr>
              <a:xfrm>
                <a:off x="7959516"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 name="Google Shape;76;p3"/>
            <p:cNvGrpSpPr/>
            <p:nvPr/>
          </p:nvGrpSpPr>
          <p:grpSpPr>
            <a:xfrm>
              <a:off x="8551731" y="2904008"/>
              <a:ext cx="409500" cy="2239500"/>
              <a:chOff x="8551731" y="2904008"/>
              <a:chExt cx="409500" cy="2239500"/>
            </a:xfrm>
          </p:grpSpPr>
          <p:sp>
            <p:nvSpPr>
              <p:cNvPr id="77" name="Google Shape;77;p3"/>
              <p:cNvSpPr/>
              <p:nvPr/>
            </p:nvSpPr>
            <p:spPr>
              <a:xfrm>
                <a:off x="8551731"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3"/>
              <p:cNvSpPr/>
              <p:nvPr/>
            </p:nvSpPr>
            <p:spPr>
              <a:xfrm>
                <a:off x="8551731"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3"/>
              <p:cNvSpPr/>
              <p:nvPr/>
            </p:nvSpPr>
            <p:spPr>
              <a:xfrm>
                <a:off x="8551731"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3"/>
              <p:cNvSpPr/>
              <p:nvPr/>
            </p:nvSpPr>
            <p:spPr>
              <a:xfrm>
                <a:off x="8551731" y="2904008"/>
                <a:ext cx="409500" cy="22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3"/>
              <p:cNvSpPr/>
              <p:nvPr/>
            </p:nvSpPr>
            <p:spPr>
              <a:xfrm>
                <a:off x="8551731"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82" name="Google Shape;82;p3"/>
          <p:cNvSpPr txBox="1">
            <a:spLocks noGrp="1"/>
          </p:cNvSpPr>
          <p:nvPr>
            <p:ph type="title"/>
          </p:nvPr>
        </p:nvSpPr>
        <p:spPr>
          <a:xfrm>
            <a:off x="824000" y="1613825"/>
            <a:ext cx="5857800" cy="18729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83" name="Google Shape;83;p3"/>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4"/>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8" name="Google Shape;88;p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9" name="Google Shape;89;p4"/>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0" name="Google Shape;90;p4"/>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1"/>
        <p:cNvGrpSpPr/>
        <p:nvPr/>
      </p:nvGrpSpPr>
      <p:grpSpPr>
        <a:xfrm>
          <a:off x="0" y="0"/>
          <a:ext cx="0" cy="0"/>
          <a:chOff x="0" y="0"/>
          <a:chExt cx="0" cy="0"/>
        </a:xfrm>
      </p:grpSpPr>
      <p:grpSp>
        <p:nvGrpSpPr>
          <p:cNvPr id="92" name="Google Shape;92;p5"/>
          <p:cNvGrpSpPr/>
          <p:nvPr/>
        </p:nvGrpSpPr>
        <p:grpSpPr>
          <a:xfrm>
            <a:off x="625966" y="299376"/>
            <a:ext cx="999312" cy="999312"/>
            <a:chOff x="348199" y="179450"/>
            <a:chExt cx="1116300" cy="1116300"/>
          </a:xfrm>
        </p:grpSpPr>
        <p:sp>
          <p:nvSpPr>
            <p:cNvPr id="93" name="Google Shape;93;p5"/>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5"/>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6" name="Google Shape;96;p5"/>
          <p:cNvSpPr txBox="1">
            <a:spLocks noGrp="1"/>
          </p:cNvSpPr>
          <p:nvPr>
            <p:ph type="body" idx="1"/>
          </p:nvPr>
        </p:nvSpPr>
        <p:spPr>
          <a:xfrm>
            <a:off x="1303800" y="1990050"/>
            <a:ext cx="34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7" name="Google Shape;97;p5"/>
          <p:cNvSpPr txBox="1">
            <a:spLocks noGrp="1"/>
          </p:cNvSpPr>
          <p:nvPr>
            <p:ph type="body" idx="2"/>
          </p:nvPr>
        </p:nvSpPr>
        <p:spPr>
          <a:xfrm>
            <a:off x="4903650" y="1990050"/>
            <a:ext cx="34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8" name="Google Shape;98;p5"/>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9"/>
        <p:cNvGrpSpPr/>
        <p:nvPr/>
      </p:nvGrpSpPr>
      <p:grpSpPr>
        <a:xfrm>
          <a:off x="0" y="0"/>
          <a:ext cx="0" cy="0"/>
          <a:chOff x="0" y="0"/>
          <a:chExt cx="0" cy="0"/>
        </a:xfrm>
      </p:grpSpPr>
      <p:grpSp>
        <p:nvGrpSpPr>
          <p:cNvPr id="100" name="Google Shape;100;p6"/>
          <p:cNvGrpSpPr/>
          <p:nvPr/>
        </p:nvGrpSpPr>
        <p:grpSpPr>
          <a:xfrm>
            <a:off x="625966" y="299376"/>
            <a:ext cx="999312" cy="999312"/>
            <a:chOff x="348199" y="179450"/>
            <a:chExt cx="1116300" cy="1116300"/>
          </a:xfrm>
        </p:grpSpPr>
        <p:sp>
          <p:nvSpPr>
            <p:cNvPr id="101" name="Google Shape;101;p6"/>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6"/>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6"/>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04" name="Google Shape;104;p6"/>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5"/>
        <p:cNvGrpSpPr/>
        <p:nvPr/>
      </p:nvGrpSpPr>
      <p:grpSpPr>
        <a:xfrm>
          <a:off x="0" y="0"/>
          <a:ext cx="0" cy="0"/>
          <a:chOff x="0" y="0"/>
          <a:chExt cx="0" cy="0"/>
        </a:xfrm>
      </p:grpSpPr>
      <p:grpSp>
        <p:nvGrpSpPr>
          <p:cNvPr id="106" name="Google Shape;106;p7"/>
          <p:cNvGrpSpPr/>
          <p:nvPr/>
        </p:nvGrpSpPr>
        <p:grpSpPr>
          <a:xfrm>
            <a:off x="625966" y="299376"/>
            <a:ext cx="999312" cy="999312"/>
            <a:chOff x="348199" y="179450"/>
            <a:chExt cx="1116300" cy="1116300"/>
          </a:xfrm>
        </p:grpSpPr>
        <p:sp>
          <p:nvSpPr>
            <p:cNvPr id="107" name="Google Shape;107;p7"/>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7"/>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9" name="Google Shape;109;p7"/>
          <p:cNvSpPr txBox="1">
            <a:spLocks noGrp="1"/>
          </p:cNvSpPr>
          <p:nvPr>
            <p:ph type="title"/>
          </p:nvPr>
        </p:nvSpPr>
        <p:spPr>
          <a:xfrm>
            <a:off x="1303800" y="598575"/>
            <a:ext cx="3312000" cy="15900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10" name="Google Shape;110;p7"/>
          <p:cNvSpPr txBox="1">
            <a:spLocks noGrp="1"/>
          </p:cNvSpPr>
          <p:nvPr>
            <p:ph type="body" idx="1"/>
          </p:nvPr>
        </p:nvSpPr>
        <p:spPr>
          <a:xfrm>
            <a:off x="1303800" y="2309675"/>
            <a:ext cx="3312000" cy="22218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11" name="Google Shape;111;p7"/>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1"/>
        </a:solidFill>
        <a:effectLst/>
      </p:bgPr>
    </p:bg>
    <p:spTree>
      <p:nvGrpSpPr>
        <p:cNvPr id="1"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8"/>
              <p:cNvSpPr/>
              <p:nvPr/>
            </p:nvSpPr>
            <p:spPr>
              <a:xfrm rot="-8648551">
                <a:off x="7594313" y="527721"/>
                <a:ext cx="937226" cy="937226"/>
              </a:xfrm>
              <a:prstGeom prst="pie">
                <a:avLst>
                  <a:gd name="adj1" fmla="val 19376841"/>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8"/>
              <p:cNvSpPr/>
              <p:nvPr/>
            </p:nvSpPr>
            <p:spPr>
              <a:xfrm rot="-8649154">
                <a:off x="7349891" y="283705"/>
                <a:ext cx="1425647" cy="14254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8"/>
              <p:cNvSpPr/>
              <p:nvPr/>
            </p:nvSpPr>
            <p:spPr>
              <a:xfrm rot="2150259">
                <a:off x="8408218" y="2008610"/>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8"/>
              <p:cNvSpPr/>
              <p:nvPr/>
            </p:nvSpPr>
            <p:spPr>
              <a:xfrm rot="2150259">
                <a:off x="8408218" y="2008610"/>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8"/>
              <p:cNvSpPr/>
              <p:nvPr/>
            </p:nvSpPr>
            <p:spPr>
              <a:xfrm rot="2150259">
                <a:off x="6868362" y="196705"/>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25" name="Google Shape;125;p8"/>
          <p:cNvSpPr txBox="1">
            <a:spLocks noGrp="1"/>
          </p:cNvSpPr>
          <p:nvPr>
            <p:ph type="title"/>
          </p:nvPr>
        </p:nvSpPr>
        <p:spPr>
          <a:xfrm>
            <a:off x="824000" y="763600"/>
            <a:ext cx="5857800" cy="35733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126" name="Google Shape;126;p8"/>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7"/>
        <p:cNvGrpSpPr/>
        <p:nvPr/>
      </p:nvGrpSpPr>
      <p:grpSpPr>
        <a:xfrm>
          <a:off x="0" y="0"/>
          <a:ext cx="0" cy="0"/>
          <a:chOff x="0" y="0"/>
          <a:chExt cx="0" cy="0"/>
        </a:xfrm>
      </p:grpSpPr>
      <p:grpSp>
        <p:nvGrpSpPr>
          <p:cNvPr id="128" name="Google Shape;128;p9"/>
          <p:cNvGrpSpPr/>
          <p:nvPr/>
        </p:nvGrpSpPr>
        <p:grpSpPr>
          <a:xfrm>
            <a:off x="625966" y="299376"/>
            <a:ext cx="999312" cy="999312"/>
            <a:chOff x="348199" y="179450"/>
            <a:chExt cx="1116300" cy="1116300"/>
          </a:xfrm>
        </p:grpSpPr>
        <p:sp>
          <p:nvSpPr>
            <p:cNvPr id="129" name="Google Shape;129;p9"/>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9"/>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 name="Google Shape;131;p9"/>
          <p:cNvSpPr txBox="1">
            <a:spLocks noGrp="1"/>
          </p:cNvSpPr>
          <p:nvPr>
            <p:ph type="title"/>
          </p:nvPr>
        </p:nvSpPr>
        <p:spPr>
          <a:xfrm>
            <a:off x="1303800" y="598575"/>
            <a:ext cx="3430500" cy="19902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32" name="Google Shape;132;p9"/>
          <p:cNvSpPr txBox="1">
            <a:spLocks noGrp="1"/>
          </p:cNvSpPr>
          <p:nvPr>
            <p:ph type="subTitle" idx="1"/>
          </p:nvPr>
        </p:nvSpPr>
        <p:spPr>
          <a:xfrm>
            <a:off x="1303800" y="2743203"/>
            <a:ext cx="3430500" cy="7260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133" name="Google Shape;133;p9"/>
          <p:cNvSpPr txBox="1">
            <a:spLocks noGrp="1"/>
          </p:cNvSpPr>
          <p:nvPr>
            <p:ph type="body" idx="2"/>
          </p:nvPr>
        </p:nvSpPr>
        <p:spPr>
          <a:xfrm>
            <a:off x="4903700" y="661000"/>
            <a:ext cx="3430500" cy="38706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34" name="Google Shape;134;p9"/>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5"/>
        <p:cNvGrpSpPr/>
        <p:nvPr/>
      </p:nvGrpSpPr>
      <p:grpSpPr>
        <a:xfrm>
          <a:off x="0" y="0"/>
          <a:ext cx="0" cy="0"/>
          <a:chOff x="0" y="0"/>
          <a:chExt cx="0" cy="0"/>
        </a:xfrm>
      </p:grpSpPr>
      <p:grpSp>
        <p:nvGrpSpPr>
          <p:cNvPr id="136" name="Google Shape;136;p10"/>
          <p:cNvGrpSpPr/>
          <p:nvPr/>
        </p:nvGrpSpPr>
        <p:grpSpPr>
          <a:xfrm>
            <a:off x="713373" y="3847119"/>
            <a:ext cx="825392" cy="825392"/>
            <a:chOff x="348199" y="179450"/>
            <a:chExt cx="1116300" cy="1116300"/>
          </a:xfrm>
        </p:grpSpPr>
        <p:sp>
          <p:nvSpPr>
            <p:cNvPr id="137" name="Google Shape;137;p10"/>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0"/>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9" name="Google Shape;139;p10"/>
          <p:cNvSpPr txBox="1">
            <a:spLocks noGrp="1"/>
          </p:cNvSpPr>
          <p:nvPr>
            <p:ph type="body" idx="1"/>
          </p:nvPr>
        </p:nvSpPr>
        <p:spPr>
          <a:xfrm>
            <a:off x="1303800" y="4138975"/>
            <a:ext cx="5843100" cy="534900"/>
          </a:xfrm>
          <a:prstGeom prst="rect">
            <a:avLst/>
          </a:prstGeom>
        </p:spPr>
        <p:txBody>
          <a:bodyPr spcFirstLastPara="1" wrap="square" lIns="91425" tIns="91425" rIns="91425" bIns="91425" anchor="t" anchorCtr="0">
            <a:normAutofit/>
          </a:bodyPr>
          <a:lstStyle>
            <a:lvl1pPr marL="457200" lvl="0" indent="-228600">
              <a:lnSpc>
                <a:spcPct val="100000"/>
              </a:lnSpc>
              <a:spcBef>
                <a:spcPts val="0"/>
              </a:spcBef>
              <a:spcAft>
                <a:spcPts val="0"/>
              </a:spcAft>
              <a:buSzPts val="1300"/>
              <a:buNone/>
              <a:defRPr/>
            </a:lvl1pPr>
          </a:lstStyle>
          <a:p>
            <a:endParaRPr/>
          </a:p>
        </p:txBody>
      </p:sp>
      <p:sp>
        <p:nvSpPr>
          <p:cNvPr id="140" name="Google Shape;140;p10"/>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41"/>
        <p:cNvGrpSpPr/>
        <p:nvPr/>
      </p:nvGrpSpPr>
      <p:grpSpPr>
        <a:xfrm>
          <a:off x="0" y="0"/>
          <a:ext cx="0" cy="0"/>
          <a:chOff x="0" y="0"/>
          <a:chExt cx="0" cy="0"/>
        </a:xfrm>
      </p:grpSpPr>
      <p:grpSp>
        <p:nvGrpSpPr>
          <p:cNvPr id="142" name="Google Shape;142;p11"/>
          <p:cNvGrpSpPr/>
          <p:nvPr/>
        </p:nvGrpSpPr>
        <p:grpSpPr>
          <a:xfrm>
            <a:off x="52" y="4099200"/>
            <a:ext cx="9144036" cy="1044300"/>
            <a:chOff x="52" y="4099200"/>
            <a:chExt cx="9144036" cy="1044300"/>
          </a:xfrm>
        </p:grpSpPr>
        <p:grpSp>
          <p:nvGrpSpPr>
            <p:cNvPr id="143" name="Google Shape;143;p11"/>
            <p:cNvGrpSpPr/>
            <p:nvPr/>
          </p:nvGrpSpPr>
          <p:grpSpPr>
            <a:xfrm>
              <a:off x="52" y="4309200"/>
              <a:ext cx="231622" cy="834300"/>
              <a:chOff x="2688737" y="4301380"/>
              <a:chExt cx="231900" cy="834300"/>
            </a:xfrm>
          </p:grpSpPr>
          <p:sp>
            <p:nvSpPr>
              <p:cNvPr id="144" name="Google Shape;144;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 name="Google Shape;148;p11"/>
            <p:cNvGrpSpPr/>
            <p:nvPr/>
          </p:nvGrpSpPr>
          <p:grpSpPr>
            <a:xfrm>
              <a:off x="371406" y="4099200"/>
              <a:ext cx="231622" cy="1044300"/>
              <a:chOff x="2688737" y="4091380"/>
              <a:chExt cx="231900" cy="1044300"/>
            </a:xfrm>
          </p:grpSpPr>
          <p:sp>
            <p:nvSpPr>
              <p:cNvPr id="149" name="Google Shape;149;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1"/>
              <p:cNvSpPr/>
              <p:nvPr/>
            </p:nvSpPr>
            <p:spPr>
              <a:xfrm flipH="1">
                <a:off x="2688737" y="4091380"/>
                <a:ext cx="2319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 name="Google Shape;154;p11"/>
            <p:cNvGrpSpPr/>
            <p:nvPr/>
          </p:nvGrpSpPr>
          <p:grpSpPr>
            <a:xfrm>
              <a:off x="742761" y="4309200"/>
              <a:ext cx="231622" cy="834300"/>
              <a:chOff x="2688737" y="4301380"/>
              <a:chExt cx="231900" cy="834300"/>
            </a:xfrm>
          </p:grpSpPr>
          <p:sp>
            <p:nvSpPr>
              <p:cNvPr id="155" name="Google Shape;155;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 name="Google Shape;159;p11"/>
            <p:cNvGrpSpPr/>
            <p:nvPr/>
          </p:nvGrpSpPr>
          <p:grpSpPr>
            <a:xfrm>
              <a:off x="1114115" y="4518900"/>
              <a:ext cx="231622" cy="624600"/>
              <a:chOff x="2688737" y="4511080"/>
              <a:chExt cx="231900" cy="624600"/>
            </a:xfrm>
          </p:grpSpPr>
          <p:sp>
            <p:nvSpPr>
              <p:cNvPr id="160" name="Google Shape;160;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3" name="Google Shape;163;p11"/>
            <p:cNvGrpSpPr/>
            <p:nvPr/>
          </p:nvGrpSpPr>
          <p:grpSpPr>
            <a:xfrm>
              <a:off x="1856753" y="4099200"/>
              <a:ext cx="231600" cy="1044300"/>
              <a:chOff x="1856753" y="4099200"/>
              <a:chExt cx="231600" cy="1044300"/>
            </a:xfrm>
          </p:grpSpPr>
          <p:sp>
            <p:nvSpPr>
              <p:cNvPr id="164" name="Google Shape;164;p11"/>
              <p:cNvSpPr/>
              <p:nvPr/>
            </p:nvSpPr>
            <p:spPr>
              <a:xfrm flipH="1">
                <a:off x="185675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1"/>
              <p:cNvSpPr/>
              <p:nvPr/>
            </p:nvSpPr>
            <p:spPr>
              <a:xfrm flipH="1">
                <a:off x="185675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1"/>
              <p:cNvSpPr/>
              <p:nvPr/>
            </p:nvSpPr>
            <p:spPr>
              <a:xfrm flipH="1">
                <a:off x="185675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1"/>
              <p:cNvSpPr/>
              <p:nvPr/>
            </p:nvSpPr>
            <p:spPr>
              <a:xfrm flipH="1">
                <a:off x="1856753"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1"/>
              <p:cNvSpPr/>
              <p:nvPr/>
            </p:nvSpPr>
            <p:spPr>
              <a:xfrm flipH="1">
                <a:off x="185675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 name="Google Shape;169;p11"/>
            <p:cNvGrpSpPr/>
            <p:nvPr/>
          </p:nvGrpSpPr>
          <p:grpSpPr>
            <a:xfrm>
              <a:off x="2228107" y="4309200"/>
              <a:ext cx="231600" cy="834300"/>
              <a:chOff x="2228107" y="4309200"/>
              <a:chExt cx="231600" cy="834300"/>
            </a:xfrm>
          </p:grpSpPr>
          <p:sp>
            <p:nvSpPr>
              <p:cNvPr id="170" name="Google Shape;170;p11"/>
              <p:cNvSpPr/>
              <p:nvPr/>
            </p:nvSpPr>
            <p:spPr>
              <a:xfrm flipH="1">
                <a:off x="222810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11"/>
              <p:cNvSpPr/>
              <p:nvPr/>
            </p:nvSpPr>
            <p:spPr>
              <a:xfrm flipH="1">
                <a:off x="2228107"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11"/>
              <p:cNvSpPr/>
              <p:nvPr/>
            </p:nvSpPr>
            <p:spPr>
              <a:xfrm flipH="1">
                <a:off x="222810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11"/>
              <p:cNvSpPr/>
              <p:nvPr/>
            </p:nvSpPr>
            <p:spPr>
              <a:xfrm flipH="1">
                <a:off x="222810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4" name="Google Shape;174;p11"/>
            <p:cNvGrpSpPr/>
            <p:nvPr/>
          </p:nvGrpSpPr>
          <p:grpSpPr>
            <a:xfrm>
              <a:off x="2599462" y="4518900"/>
              <a:ext cx="231600" cy="624600"/>
              <a:chOff x="2599462" y="4518900"/>
              <a:chExt cx="231600" cy="624600"/>
            </a:xfrm>
          </p:grpSpPr>
          <p:sp>
            <p:nvSpPr>
              <p:cNvPr id="175" name="Google Shape;175;p11"/>
              <p:cNvSpPr/>
              <p:nvPr/>
            </p:nvSpPr>
            <p:spPr>
              <a:xfrm flipH="1">
                <a:off x="259946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11"/>
              <p:cNvSpPr/>
              <p:nvPr/>
            </p:nvSpPr>
            <p:spPr>
              <a:xfrm flipH="1">
                <a:off x="259946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1"/>
              <p:cNvSpPr/>
              <p:nvPr/>
            </p:nvSpPr>
            <p:spPr>
              <a:xfrm flipH="1">
                <a:off x="259946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11"/>
            <p:cNvGrpSpPr/>
            <p:nvPr/>
          </p:nvGrpSpPr>
          <p:grpSpPr>
            <a:xfrm>
              <a:off x="3342171" y="4099200"/>
              <a:ext cx="231600" cy="1044300"/>
              <a:chOff x="3342171" y="4099200"/>
              <a:chExt cx="231600" cy="1044300"/>
            </a:xfrm>
          </p:grpSpPr>
          <p:sp>
            <p:nvSpPr>
              <p:cNvPr id="179" name="Google Shape;179;p11"/>
              <p:cNvSpPr/>
              <p:nvPr/>
            </p:nvSpPr>
            <p:spPr>
              <a:xfrm flipH="1">
                <a:off x="334217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1"/>
              <p:cNvSpPr/>
              <p:nvPr/>
            </p:nvSpPr>
            <p:spPr>
              <a:xfrm flipH="1">
                <a:off x="334217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1"/>
              <p:cNvSpPr/>
              <p:nvPr/>
            </p:nvSpPr>
            <p:spPr>
              <a:xfrm flipH="1">
                <a:off x="334217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1"/>
              <p:cNvSpPr/>
              <p:nvPr/>
            </p:nvSpPr>
            <p:spPr>
              <a:xfrm flipH="1">
                <a:off x="3342171"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1"/>
              <p:cNvSpPr/>
              <p:nvPr/>
            </p:nvSpPr>
            <p:spPr>
              <a:xfrm flipH="1">
                <a:off x="334217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 name="Google Shape;184;p11"/>
            <p:cNvGrpSpPr/>
            <p:nvPr/>
          </p:nvGrpSpPr>
          <p:grpSpPr>
            <a:xfrm>
              <a:off x="3713525" y="4309200"/>
              <a:ext cx="231600" cy="834300"/>
              <a:chOff x="3713525" y="4309200"/>
              <a:chExt cx="231600" cy="834300"/>
            </a:xfrm>
          </p:grpSpPr>
          <p:sp>
            <p:nvSpPr>
              <p:cNvPr id="185" name="Google Shape;185;p11"/>
              <p:cNvSpPr/>
              <p:nvPr/>
            </p:nvSpPr>
            <p:spPr>
              <a:xfrm flipH="1">
                <a:off x="371352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1"/>
              <p:cNvSpPr/>
              <p:nvPr/>
            </p:nvSpPr>
            <p:spPr>
              <a:xfrm flipH="1">
                <a:off x="3713525"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1"/>
              <p:cNvSpPr/>
              <p:nvPr/>
            </p:nvSpPr>
            <p:spPr>
              <a:xfrm flipH="1">
                <a:off x="371352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11"/>
              <p:cNvSpPr/>
              <p:nvPr/>
            </p:nvSpPr>
            <p:spPr>
              <a:xfrm flipH="1">
                <a:off x="371352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 name="Google Shape;189;p11"/>
            <p:cNvGrpSpPr/>
            <p:nvPr/>
          </p:nvGrpSpPr>
          <p:grpSpPr>
            <a:xfrm>
              <a:off x="1485398" y="4309200"/>
              <a:ext cx="231600" cy="834300"/>
              <a:chOff x="1485398" y="4309200"/>
              <a:chExt cx="231600" cy="834300"/>
            </a:xfrm>
          </p:grpSpPr>
          <p:sp>
            <p:nvSpPr>
              <p:cNvPr id="190" name="Google Shape;190;p11"/>
              <p:cNvSpPr/>
              <p:nvPr/>
            </p:nvSpPr>
            <p:spPr>
              <a:xfrm flipH="1">
                <a:off x="148539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1"/>
              <p:cNvSpPr/>
              <p:nvPr/>
            </p:nvSpPr>
            <p:spPr>
              <a:xfrm flipH="1">
                <a:off x="148539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1"/>
              <p:cNvSpPr/>
              <p:nvPr/>
            </p:nvSpPr>
            <p:spPr>
              <a:xfrm flipH="1">
                <a:off x="148539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1"/>
              <p:cNvSpPr/>
              <p:nvPr/>
            </p:nvSpPr>
            <p:spPr>
              <a:xfrm flipH="1">
                <a:off x="148539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 name="Google Shape;194;p11"/>
            <p:cNvGrpSpPr/>
            <p:nvPr/>
          </p:nvGrpSpPr>
          <p:grpSpPr>
            <a:xfrm>
              <a:off x="4084879" y="4518900"/>
              <a:ext cx="231600" cy="624600"/>
              <a:chOff x="4084879" y="4518900"/>
              <a:chExt cx="231600" cy="624600"/>
            </a:xfrm>
          </p:grpSpPr>
          <p:sp>
            <p:nvSpPr>
              <p:cNvPr id="195" name="Google Shape;195;p11"/>
              <p:cNvSpPr/>
              <p:nvPr/>
            </p:nvSpPr>
            <p:spPr>
              <a:xfrm flipH="1">
                <a:off x="40848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1"/>
              <p:cNvSpPr/>
              <p:nvPr/>
            </p:nvSpPr>
            <p:spPr>
              <a:xfrm flipH="1">
                <a:off x="40848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1"/>
              <p:cNvSpPr/>
              <p:nvPr/>
            </p:nvSpPr>
            <p:spPr>
              <a:xfrm flipH="1">
                <a:off x="40848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8" name="Google Shape;198;p11"/>
            <p:cNvGrpSpPr/>
            <p:nvPr/>
          </p:nvGrpSpPr>
          <p:grpSpPr>
            <a:xfrm>
              <a:off x="2970816" y="4309200"/>
              <a:ext cx="231600" cy="834300"/>
              <a:chOff x="2970816" y="4309200"/>
              <a:chExt cx="231600" cy="834300"/>
            </a:xfrm>
          </p:grpSpPr>
          <p:sp>
            <p:nvSpPr>
              <p:cNvPr id="199" name="Google Shape;199;p11"/>
              <p:cNvSpPr/>
              <p:nvPr/>
            </p:nvSpPr>
            <p:spPr>
              <a:xfrm flipH="1">
                <a:off x="297081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1"/>
              <p:cNvSpPr/>
              <p:nvPr/>
            </p:nvSpPr>
            <p:spPr>
              <a:xfrm flipH="1">
                <a:off x="297081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11"/>
              <p:cNvSpPr/>
              <p:nvPr/>
            </p:nvSpPr>
            <p:spPr>
              <a:xfrm flipH="1">
                <a:off x="297081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1"/>
              <p:cNvSpPr/>
              <p:nvPr/>
            </p:nvSpPr>
            <p:spPr>
              <a:xfrm flipH="1">
                <a:off x="297081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3" name="Google Shape;203;p11"/>
            <p:cNvGrpSpPr/>
            <p:nvPr/>
          </p:nvGrpSpPr>
          <p:grpSpPr>
            <a:xfrm>
              <a:off x="4456234" y="4309200"/>
              <a:ext cx="231600" cy="834300"/>
              <a:chOff x="4456234" y="4309200"/>
              <a:chExt cx="231600" cy="834300"/>
            </a:xfrm>
          </p:grpSpPr>
          <p:sp>
            <p:nvSpPr>
              <p:cNvPr id="204" name="Google Shape;204;p11"/>
              <p:cNvSpPr/>
              <p:nvPr/>
            </p:nvSpPr>
            <p:spPr>
              <a:xfrm flipH="1">
                <a:off x="445623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1"/>
              <p:cNvSpPr/>
              <p:nvPr/>
            </p:nvSpPr>
            <p:spPr>
              <a:xfrm flipH="1">
                <a:off x="445623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1"/>
              <p:cNvSpPr/>
              <p:nvPr/>
            </p:nvSpPr>
            <p:spPr>
              <a:xfrm flipH="1">
                <a:off x="445623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11"/>
              <p:cNvSpPr/>
              <p:nvPr/>
            </p:nvSpPr>
            <p:spPr>
              <a:xfrm flipH="1">
                <a:off x="445623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8" name="Google Shape;208;p11"/>
            <p:cNvGrpSpPr/>
            <p:nvPr/>
          </p:nvGrpSpPr>
          <p:grpSpPr>
            <a:xfrm>
              <a:off x="4827588" y="4099200"/>
              <a:ext cx="231600" cy="1044300"/>
              <a:chOff x="4827588" y="4099200"/>
              <a:chExt cx="231600" cy="1044300"/>
            </a:xfrm>
          </p:grpSpPr>
          <p:sp>
            <p:nvSpPr>
              <p:cNvPr id="209" name="Google Shape;209;p11"/>
              <p:cNvSpPr/>
              <p:nvPr/>
            </p:nvSpPr>
            <p:spPr>
              <a:xfrm flipH="1">
                <a:off x="48275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11"/>
              <p:cNvSpPr/>
              <p:nvPr/>
            </p:nvSpPr>
            <p:spPr>
              <a:xfrm flipH="1">
                <a:off x="48275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1"/>
              <p:cNvSpPr/>
              <p:nvPr/>
            </p:nvSpPr>
            <p:spPr>
              <a:xfrm flipH="1">
                <a:off x="48275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11"/>
              <p:cNvSpPr/>
              <p:nvPr/>
            </p:nvSpPr>
            <p:spPr>
              <a:xfrm flipH="1">
                <a:off x="4827588"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1"/>
              <p:cNvSpPr/>
              <p:nvPr/>
            </p:nvSpPr>
            <p:spPr>
              <a:xfrm flipH="1">
                <a:off x="48275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4" name="Google Shape;214;p11"/>
            <p:cNvGrpSpPr/>
            <p:nvPr/>
          </p:nvGrpSpPr>
          <p:grpSpPr>
            <a:xfrm>
              <a:off x="5198943" y="4309200"/>
              <a:ext cx="231600" cy="834300"/>
              <a:chOff x="5198943" y="4309200"/>
              <a:chExt cx="231600" cy="834300"/>
            </a:xfrm>
          </p:grpSpPr>
          <p:sp>
            <p:nvSpPr>
              <p:cNvPr id="215" name="Google Shape;215;p11"/>
              <p:cNvSpPr/>
              <p:nvPr/>
            </p:nvSpPr>
            <p:spPr>
              <a:xfrm flipH="1">
                <a:off x="519894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1"/>
              <p:cNvSpPr/>
              <p:nvPr/>
            </p:nvSpPr>
            <p:spPr>
              <a:xfrm flipH="1">
                <a:off x="519894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1"/>
              <p:cNvSpPr/>
              <p:nvPr/>
            </p:nvSpPr>
            <p:spPr>
              <a:xfrm flipH="1">
                <a:off x="519894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11"/>
              <p:cNvSpPr/>
              <p:nvPr/>
            </p:nvSpPr>
            <p:spPr>
              <a:xfrm flipH="1">
                <a:off x="519894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9" name="Google Shape;219;p11"/>
            <p:cNvGrpSpPr/>
            <p:nvPr/>
          </p:nvGrpSpPr>
          <p:grpSpPr>
            <a:xfrm>
              <a:off x="5570297" y="4518900"/>
              <a:ext cx="231600" cy="624600"/>
              <a:chOff x="5570297" y="4518900"/>
              <a:chExt cx="231600" cy="624600"/>
            </a:xfrm>
          </p:grpSpPr>
          <p:sp>
            <p:nvSpPr>
              <p:cNvPr id="220" name="Google Shape;220;p11"/>
              <p:cNvSpPr/>
              <p:nvPr/>
            </p:nvSpPr>
            <p:spPr>
              <a:xfrm flipH="1">
                <a:off x="557029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1"/>
              <p:cNvSpPr/>
              <p:nvPr/>
            </p:nvSpPr>
            <p:spPr>
              <a:xfrm flipH="1">
                <a:off x="557029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11"/>
              <p:cNvSpPr/>
              <p:nvPr/>
            </p:nvSpPr>
            <p:spPr>
              <a:xfrm flipH="1">
                <a:off x="557029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3" name="Google Shape;223;p11"/>
            <p:cNvGrpSpPr/>
            <p:nvPr/>
          </p:nvGrpSpPr>
          <p:grpSpPr>
            <a:xfrm>
              <a:off x="5941652" y="4309200"/>
              <a:ext cx="231600" cy="834300"/>
              <a:chOff x="5941652" y="4309200"/>
              <a:chExt cx="231600" cy="834300"/>
            </a:xfrm>
          </p:grpSpPr>
          <p:sp>
            <p:nvSpPr>
              <p:cNvPr id="224" name="Google Shape;224;p11"/>
              <p:cNvSpPr/>
              <p:nvPr/>
            </p:nvSpPr>
            <p:spPr>
              <a:xfrm flipH="1">
                <a:off x="594165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1"/>
              <p:cNvSpPr/>
              <p:nvPr/>
            </p:nvSpPr>
            <p:spPr>
              <a:xfrm flipH="1">
                <a:off x="5941652"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1"/>
              <p:cNvSpPr/>
              <p:nvPr/>
            </p:nvSpPr>
            <p:spPr>
              <a:xfrm flipH="1">
                <a:off x="594165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1"/>
              <p:cNvSpPr/>
              <p:nvPr/>
            </p:nvSpPr>
            <p:spPr>
              <a:xfrm flipH="1">
                <a:off x="594165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8" name="Google Shape;228;p11"/>
            <p:cNvGrpSpPr/>
            <p:nvPr/>
          </p:nvGrpSpPr>
          <p:grpSpPr>
            <a:xfrm>
              <a:off x="6313006" y="4099200"/>
              <a:ext cx="231600" cy="1044300"/>
              <a:chOff x="6313006" y="4099200"/>
              <a:chExt cx="231600" cy="1044300"/>
            </a:xfrm>
          </p:grpSpPr>
          <p:sp>
            <p:nvSpPr>
              <p:cNvPr id="229" name="Google Shape;229;p11"/>
              <p:cNvSpPr/>
              <p:nvPr/>
            </p:nvSpPr>
            <p:spPr>
              <a:xfrm flipH="1">
                <a:off x="631300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1"/>
              <p:cNvSpPr/>
              <p:nvPr/>
            </p:nvSpPr>
            <p:spPr>
              <a:xfrm flipH="1">
                <a:off x="631300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1"/>
              <p:cNvSpPr/>
              <p:nvPr/>
            </p:nvSpPr>
            <p:spPr>
              <a:xfrm flipH="1">
                <a:off x="631300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1"/>
              <p:cNvSpPr/>
              <p:nvPr/>
            </p:nvSpPr>
            <p:spPr>
              <a:xfrm flipH="1">
                <a:off x="6313006"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1"/>
              <p:cNvSpPr/>
              <p:nvPr/>
            </p:nvSpPr>
            <p:spPr>
              <a:xfrm flipH="1">
                <a:off x="631300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4" name="Google Shape;234;p11"/>
            <p:cNvGrpSpPr/>
            <p:nvPr/>
          </p:nvGrpSpPr>
          <p:grpSpPr>
            <a:xfrm>
              <a:off x="6684361" y="4309200"/>
              <a:ext cx="231600" cy="834300"/>
              <a:chOff x="6684361" y="4309200"/>
              <a:chExt cx="231600" cy="834300"/>
            </a:xfrm>
          </p:grpSpPr>
          <p:sp>
            <p:nvSpPr>
              <p:cNvPr id="235" name="Google Shape;235;p11"/>
              <p:cNvSpPr/>
              <p:nvPr/>
            </p:nvSpPr>
            <p:spPr>
              <a:xfrm flipH="1">
                <a:off x="668436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1"/>
              <p:cNvSpPr/>
              <p:nvPr/>
            </p:nvSpPr>
            <p:spPr>
              <a:xfrm flipH="1">
                <a:off x="668436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1"/>
              <p:cNvSpPr/>
              <p:nvPr/>
            </p:nvSpPr>
            <p:spPr>
              <a:xfrm flipH="1">
                <a:off x="668436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1"/>
              <p:cNvSpPr/>
              <p:nvPr/>
            </p:nvSpPr>
            <p:spPr>
              <a:xfrm flipH="1">
                <a:off x="668436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9" name="Google Shape;239;p11"/>
            <p:cNvGrpSpPr/>
            <p:nvPr/>
          </p:nvGrpSpPr>
          <p:grpSpPr>
            <a:xfrm>
              <a:off x="7055715" y="4518900"/>
              <a:ext cx="231600" cy="624600"/>
              <a:chOff x="7055715" y="4518900"/>
              <a:chExt cx="231600" cy="624600"/>
            </a:xfrm>
          </p:grpSpPr>
          <p:sp>
            <p:nvSpPr>
              <p:cNvPr id="240" name="Google Shape;240;p11"/>
              <p:cNvSpPr/>
              <p:nvPr/>
            </p:nvSpPr>
            <p:spPr>
              <a:xfrm flipH="1">
                <a:off x="705571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11"/>
              <p:cNvSpPr/>
              <p:nvPr/>
            </p:nvSpPr>
            <p:spPr>
              <a:xfrm flipH="1">
                <a:off x="705571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11"/>
              <p:cNvSpPr/>
              <p:nvPr/>
            </p:nvSpPr>
            <p:spPr>
              <a:xfrm flipH="1">
                <a:off x="705571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3" name="Google Shape;243;p11"/>
            <p:cNvGrpSpPr/>
            <p:nvPr/>
          </p:nvGrpSpPr>
          <p:grpSpPr>
            <a:xfrm>
              <a:off x="7798424" y="4099200"/>
              <a:ext cx="231600" cy="1044300"/>
              <a:chOff x="7798424" y="4099200"/>
              <a:chExt cx="231600" cy="1044300"/>
            </a:xfrm>
          </p:grpSpPr>
          <p:sp>
            <p:nvSpPr>
              <p:cNvPr id="244" name="Google Shape;244;p11"/>
              <p:cNvSpPr/>
              <p:nvPr/>
            </p:nvSpPr>
            <p:spPr>
              <a:xfrm flipH="1">
                <a:off x="779842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1"/>
              <p:cNvSpPr/>
              <p:nvPr/>
            </p:nvSpPr>
            <p:spPr>
              <a:xfrm flipH="1">
                <a:off x="779842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1"/>
              <p:cNvSpPr/>
              <p:nvPr/>
            </p:nvSpPr>
            <p:spPr>
              <a:xfrm flipH="1">
                <a:off x="779842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1"/>
              <p:cNvSpPr/>
              <p:nvPr/>
            </p:nvSpPr>
            <p:spPr>
              <a:xfrm flipH="1">
                <a:off x="7798424"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1"/>
              <p:cNvSpPr/>
              <p:nvPr/>
            </p:nvSpPr>
            <p:spPr>
              <a:xfrm flipH="1">
                <a:off x="779842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9" name="Google Shape;249;p11"/>
            <p:cNvGrpSpPr/>
            <p:nvPr/>
          </p:nvGrpSpPr>
          <p:grpSpPr>
            <a:xfrm>
              <a:off x="8169779" y="4309200"/>
              <a:ext cx="231600" cy="834300"/>
              <a:chOff x="8169779" y="4309200"/>
              <a:chExt cx="231600" cy="834300"/>
            </a:xfrm>
          </p:grpSpPr>
          <p:sp>
            <p:nvSpPr>
              <p:cNvPr id="250" name="Google Shape;250;p11"/>
              <p:cNvSpPr/>
              <p:nvPr/>
            </p:nvSpPr>
            <p:spPr>
              <a:xfrm flipH="1">
                <a:off x="81697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1"/>
              <p:cNvSpPr/>
              <p:nvPr/>
            </p:nvSpPr>
            <p:spPr>
              <a:xfrm flipH="1">
                <a:off x="8169779"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1"/>
              <p:cNvSpPr/>
              <p:nvPr/>
            </p:nvSpPr>
            <p:spPr>
              <a:xfrm flipH="1">
                <a:off x="81697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1"/>
              <p:cNvSpPr/>
              <p:nvPr/>
            </p:nvSpPr>
            <p:spPr>
              <a:xfrm flipH="1">
                <a:off x="81697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4" name="Google Shape;254;p11"/>
            <p:cNvGrpSpPr/>
            <p:nvPr/>
          </p:nvGrpSpPr>
          <p:grpSpPr>
            <a:xfrm>
              <a:off x="7427070" y="4309200"/>
              <a:ext cx="231600" cy="834300"/>
              <a:chOff x="7427070" y="4309200"/>
              <a:chExt cx="231600" cy="834300"/>
            </a:xfrm>
          </p:grpSpPr>
          <p:sp>
            <p:nvSpPr>
              <p:cNvPr id="255" name="Google Shape;255;p11"/>
              <p:cNvSpPr/>
              <p:nvPr/>
            </p:nvSpPr>
            <p:spPr>
              <a:xfrm flipH="1">
                <a:off x="7427070"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11"/>
              <p:cNvSpPr/>
              <p:nvPr/>
            </p:nvSpPr>
            <p:spPr>
              <a:xfrm flipH="1">
                <a:off x="7427070"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1"/>
              <p:cNvSpPr/>
              <p:nvPr/>
            </p:nvSpPr>
            <p:spPr>
              <a:xfrm flipH="1">
                <a:off x="7427070"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1"/>
              <p:cNvSpPr/>
              <p:nvPr/>
            </p:nvSpPr>
            <p:spPr>
              <a:xfrm flipH="1">
                <a:off x="7427070"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9" name="Google Shape;259;p11"/>
            <p:cNvGrpSpPr/>
            <p:nvPr/>
          </p:nvGrpSpPr>
          <p:grpSpPr>
            <a:xfrm>
              <a:off x="8541133" y="4518900"/>
              <a:ext cx="231600" cy="624600"/>
              <a:chOff x="8541133" y="4518900"/>
              <a:chExt cx="231600" cy="624600"/>
            </a:xfrm>
          </p:grpSpPr>
          <p:sp>
            <p:nvSpPr>
              <p:cNvPr id="260" name="Google Shape;260;p11"/>
              <p:cNvSpPr/>
              <p:nvPr/>
            </p:nvSpPr>
            <p:spPr>
              <a:xfrm flipH="1">
                <a:off x="854113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1"/>
              <p:cNvSpPr/>
              <p:nvPr/>
            </p:nvSpPr>
            <p:spPr>
              <a:xfrm flipH="1">
                <a:off x="854113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1"/>
              <p:cNvSpPr/>
              <p:nvPr/>
            </p:nvSpPr>
            <p:spPr>
              <a:xfrm flipH="1">
                <a:off x="854113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3" name="Google Shape;263;p11"/>
            <p:cNvGrpSpPr/>
            <p:nvPr/>
          </p:nvGrpSpPr>
          <p:grpSpPr>
            <a:xfrm>
              <a:off x="8912488" y="4309200"/>
              <a:ext cx="231600" cy="834300"/>
              <a:chOff x="8912488" y="4309200"/>
              <a:chExt cx="231600" cy="834300"/>
            </a:xfrm>
          </p:grpSpPr>
          <p:sp>
            <p:nvSpPr>
              <p:cNvPr id="264" name="Google Shape;264;p11"/>
              <p:cNvSpPr/>
              <p:nvPr/>
            </p:nvSpPr>
            <p:spPr>
              <a:xfrm flipH="1">
                <a:off x="89124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11"/>
              <p:cNvSpPr/>
              <p:nvPr/>
            </p:nvSpPr>
            <p:spPr>
              <a:xfrm flipH="1">
                <a:off x="89124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1"/>
              <p:cNvSpPr/>
              <p:nvPr/>
            </p:nvSpPr>
            <p:spPr>
              <a:xfrm flipH="1">
                <a:off x="89124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11"/>
              <p:cNvSpPr/>
              <p:nvPr/>
            </p:nvSpPr>
            <p:spPr>
              <a:xfrm flipH="1">
                <a:off x="89124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68" name="Google Shape;268;p11"/>
          <p:cNvSpPr txBox="1">
            <a:spLocks noGrp="1"/>
          </p:cNvSpPr>
          <p:nvPr>
            <p:ph type="title" hasCustomPrompt="1"/>
          </p:nvPr>
        </p:nvSpPr>
        <p:spPr>
          <a:xfrm>
            <a:off x="1388625" y="772725"/>
            <a:ext cx="6366900" cy="1863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8000"/>
              <a:buNone/>
              <a:defRPr sz="8000">
                <a:solidFill>
                  <a:schemeClr val="lt1"/>
                </a:solidFill>
              </a:defRPr>
            </a:lvl1pPr>
            <a:lvl2pPr lvl="1" algn="ctr">
              <a:spcBef>
                <a:spcPts val="0"/>
              </a:spcBef>
              <a:spcAft>
                <a:spcPts val="0"/>
              </a:spcAft>
              <a:buClr>
                <a:schemeClr val="lt1"/>
              </a:buClr>
              <a:buSzPts val="8000"/>
              <a:buNone/>
              <a:defRPr sz="8000">
                <a:solidFill>
                  <a:schemeClr val="lt1"/>
                </a:solidFill>
              </a:defRPr>
            </a:lvl2pPr>
            <a:lvl3pPr lvl="2" algn="ctr">
              <a:spcBef>
                <a:spcPts val="0"/>
              </a:spcBef>
              <a:spcAft>
                <a:spcPts val="0"/>
              </a:spcAft>
              <a:buClr>
                <a:schemeClr val="lt1"/>
              </a:buClr>
              <a:buSzPts val="8000"/>
              <a:buNone/>
              <a:defRPr sz="8000">
                <a:solidFill>
                  <a:schemeClr val="lt1"/>
                </a:solidFill>
              </a:defRPr>
            </a:lvl3pPr>
            <a:lvl4pPr lvl="3" algn="ctr">
              <a:spcBef>
                <a:spcPts val="0"/>
              </a:spcBef>
              <a:spcAft>
                <a:spcPts val="0"/>
              </a:spcAft>
              <a:buClr>
                <a:schemeClr val="lt1"/>
              </a:buClr>
              <a:buSzPts val="8000"/>
              <a:buNone/>
              <a:defRPr sz="8000">
                <a:solidFill>
                  <a:schemeClr val="lt1"/>
                </a:solidFill>
              </a:defRPr>
            </a:lvl4pPr>
            <a:lvl5pPr lvl="4" algn="ctr">
              <a:spcBef>
                <a:spcPts val="0"/>
              </a:spcBef>
              <a:spcAft>
                <a:spcPts val="0"/>
              </a:spcAft>
              <a:buClr>
                <a:schemeClr val="lt1"/>
              </a:buClr>
              <a:buSzPts val="8000"/>
              <a:buNone/>
              <a:defRPr sz="8000">
                <a:solidFill>
                  <a:schemeClr val="lt1"/>
                </a:solidFill>
              </a:defRPr>
            </a:lvl5pPr>
            <a:lvl6pPr lvl="5" algn="ctr">
              <a:spcBef>
                <a:spcPts val="0"/>
              </a:spcBef>
              <a:spcAft>
                <a:spcPts val="0"/>
              </a:spcAft>
              <a:buClr>
                <a:schemeClr val="lt1"/>
              </a:buClr>
              <a:buSzPts val="8000"/>
              <a:buNone/>
              <a:defRPr sz="8000">
                <a:solidFill>
                  <a:schemeClr val="lt1"/>
                </a:solidFill>
              </a:defRPr>
            </a:lvl6pPr>
            <a:lvl7pPr lvl="6" algn="ctr">
              <a:spcBef>
                <a:spcPts val="0"/>
              </a:spcBef>
              <a:spcAft>
                <a:spcPts val="0"/>
              </a:spcAft>
              <a:buClr>
                <a:schemeClr val="lt1"/>
              </a:buClr>
              <a:buSzPts val="8000"/>
              <a:buNone/>
              <a:defRPr sz="8000">
                <a:solidFill>
                  <a:schemeClr val="lt1"/>
                </a:solidFill>
              </a:defRPr>
            </a:lvl7pPr>
            <a:lvl8pPr lvl="7" algn="ctr">
              <a:spcBef>
                <a:spcPts val="0"/>
              </a:spcBef>
              <a:spcAft>
                <a:spcPts val="0"/>
              </a:spcAft>
              <a:buClr>
                <a:schemeClr val="lt1"/>
              </a:buClr>
              <a:buSzPts val="8000"/>
              <a:buNone/>
              <a:defRPr sz="8000">
                <a:solidFill>
                  <a:schemeClr val="lt1"/>
                </a:solidFill>
              </a:defRPr>
            </a:lvl8pPr>
            <a:lvl9pPr lvl="8" algn="ctr">
              <a:spcBef>
                <a:spcPts val="0"/>
              </a:spcBef>
              <a:spcAft>
                <a:spcPts val="0"/>
              </a:spcAft>
              <a:buClr>
                <a:schemeClr val="lt1"/>
              </a:buClr>
              <a:buSzPts val="8000"/>
              <a:buNone/>
              <a:defRPr sz="8000">
                <a:solidFill>
                  <a:schemeClr val="lt1"/>
                </a:solidFill>
              </a:defRPr>
            </a:lvl9pPr>
          </a:lstStyle>
          <a:p>
            <a:r>
              <a:t>xx%</a:t>
            </a:r>
          </a:p>
        </p:txBody>
      </p:sp>
      <p:sp>
        <p:nvSpPr>
          <p:cNvPr id="269" name="Google Shape;269;p11"/>
          <p:cNvSpPr txBox="1">
            <a:spLocks noGrp="1"/>
          </p:cNvSpPr>
          <p:nvPr>
            <p:ph type="body" idx="1"/>
          </p:nvPr>
        </p:nvSpPr>
        <p:spPr>
          <a:xfrm>
            <a:off x="1388625" y="2712300"/>
            <a:ext cx="6366900" cy="1111200"/>
          </a:xfrm>
          <a:prstGeom prst="rect">
            <a:avLst/>
          </a:prstGeom>
        </p:spPr>
        <p:txBody>
          <a:bodyPr spcFirstLastPara="1" wrap="square" lIns="91425" tIns="91425" rIns="91425" bIns="91425" anchor="t" anchorCtr="0">
            <a:normAutofit/>
          </a:bodyPr>
          <a:lstStyle>
            <a:lvl1pPr marL="457200" lvl="0" indent="-311150" algn="ctr">
              <a:spcBef>
                <a:spcPts val="0"/>
              </a:spcBef>
              <a:spcAft>
                <a:spcPts val="0"/>
              </a:spcAft>
              <a:buClr>
                <a:schemeClr val="lt1"/>
              </a:buClr>
              <a:buSzPts val="1300"/>
              <a:buChar char="●"/>
              <a:defRPr>
                <a:solidFill>
                  <a:schemeClr val="lt1"/>
                </a:solidFill>
              </a:defRPr>
            </a:lvl1pPr>
            <a:lvl2pPr marL="914400" lvl="1" indent="-298450" algn="ctr">
              <a:spcBef>
                <a:spcPts val="0"/>
              </a:spcBef>
              <a:spcAft>
                <a:spcPts val="0"/>
              </a:spcAft>
              <a:buClr>
                <a:schemeClr val="lt1"/>
              </a:buClr>
              <a:buSzPts val="1100"/>
              <a:buChar char="○"/>
              <a:defRPr>
                <a:solidFill>
                  <a:schemeClr val="lt1"/>
                </a:solidFill>
              </a:defRPr>
            </a:lvl2pPr>
            <a:lvl3pPr marL="1371600" lvl="2" indent="-298450" algn="ctr">
              <a:spcBef>
                <a:spcPts val="0"/>
              </a:spcBef>
              <a:spcAft>
                <a:spcPts val="0"/>
              </a:spcAft>
              <a:buClr>
                <a:schemeClr val="lt1"/>
              </a:buClr>
              <a:buSzPts val="1100"/>
              <a:buChar char="■"/>
              <a:defRPr>
                <a:solidFill>
                  <a:schemeClr val="lt1"/>
                </a:solidFill>
              </a:defRPr>
            </a:lvl3pPr>
            <a:lvl4pPr marL="1828800" lvl="3" indent="-298450" algn="ctr">
              <a:spcBef>
                <a:spcPts val="0"/>
              </a:spcBef>
              <a:spcAft>
                <a:spcPts val="0"/>
              </a:spcAft>
              <a:buClr>
                <a:schemeClr val="lt1"/>
              </a:buClr>
              <a:buSzPts val="1100"/>
              <a:buChar char="●"/>
              <a:defRPr>
                <a:solidFill>
                  <a:schemeClr val="lt1"/>
                </a:solidFill>
              </a:defRPr>
            </a:lvl4pPr>
            <a:lvl5pPr marL="2286000" lvl="4" indent="-298450" algn="ctr">
              <a:spcBef>
                <a:spcPts val="0"/>
              </a:spcBef>
              <a:spcAft>
                <a:spcPts val="0"/>
              </a:spcAft>
              <a:buClr>
                <a:schemeClr val="lt1"/>
              </a:buClr>
              <a:buSzPts val="1100"/>
              <a:buChar char="○"/>
              <a:defRPr>
                <a:solidFill>
                  <a:schemeClr val="lt1"/>
                </a:solidFill>
              </a:defRPr>
            </a:lvl5pPr>
            <a:lvl6pPr marL="2743200" lvl="5" indent="-298450" algn="ctr">
              <a:spcBef>
                <a:spcPts val="0"/>
              </a:spcBef>
              <a:spcAft>
                <a:spcPts val="0"/>
              </a:spcAft>
              <a:buClr>
                <a:schemeClr val="lt1"/>
              </a:buClr>
              <a:buSzPts val="1100"/>
              <a:buChar char="■"/>
              <a:defRPr>
                <a:solidFill>
                  <a:schemeClr val="lt1"/>
                </a:solidFill>
              </a:defRPr>
            </a:lvl6pPr>
            <a:lvl7pPr marL="3200400" lvl="6" indent="-298450" algn="ctr">
              <a:spcBef>
                <a:spcPts val="0"/>
              </a:spcBef>
              <a:spcAft>
                <a:spcPts val="0"/>
              </a:spcAft>
              <a:buClr>
                <a:schemeClr val="lt1"/>
              </a:buClr>
              <a:buSzPts val="1100"/>
              <a:buChar char="●"/>
              <a:defRPr>
                <a:solidFill>
                  <a:schemeClr val="lt1"/>
                </a:solidFill>
              </a:defRPr>
            </a:lvl7pPr>
            <a:lvl8pPr marL="3657600" lvl="7" indent="-298450" algn="ctr">
              <a:spcBef>
                <a:spcPts val="0"/>
              </a:spcBef>
              <a:spcAft>
                <a:spcPts val="0"/>
              </a:spcAft>
              <a:buClr>
                <a:schemeClr val="lt1"/>
              </a:buClr>
              <a:buSzPts val="1100"/>
              <a:buChar char="○"/>
              <a:defRPr>
                <a:solidFill>
                  <a:schemeClr val="lt1"/>
                </a:solidFill>
              </a:defRPr>
            </a:lvl8pPr>
            <a:lvl9pPr marL="4114800" lvl="8" indent="-298450" algn="ctr">
              <a:spcBef>
                <a:spcPts val="0"/>
              </a:spcBef>
              <a:spcAft>
                <a:spcPts val="0"/>
              </a:spcAft>
              <a:buClr>
                <a:schemeClr val="lt1"/>
              </a:buClr>
              <a:buSzPts val="1100"/>
              <a:buChar char="■"/>
              <a:defRPr>
                <a:solidFill>
                  <a:schemeClr val="lt1"/>
                </a:solidFill>
              </a:defRPr>
            </a:lvl9pPr>
          </a:lstStyle>
          <a:p>
            <a:endParaRPr/>
          </a:p>
        </p:txBody>
      </p:sp>
      <p:sp>
        <p:nvSpPr>
          <p:cNvPr id="270" name="Google Shape;270;p11"/>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1"/>
        <p:cNvGrpSpPr/>
        <p:nvPr/>
      </p:nvGrpSpPr>
      <p:grpSpPr>
        <a:xfrm>
          <a:off x="0" y="0"/>
          <a:ext cx="0" cy="0"/>
          <a:chOff x="0" y="0"/>
          <a:chExt cx="0" cy="0"/>
        </a:xfrm>
      </p:grpSpPr>
      <p:sp>
        <p:nvSpPr>
          <p:cNvPr id="272" name="Google Shape;272;p1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omentu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1pPr>
            <a:lvl2pPr lvl="1">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2pPr>
            <a:lvl3pPr lvl="2">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3pPr>
            <a:lvl4pPr lvl="3">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4pPr>
            <a:lvl5pPr lvl="4">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5pPr>
            <a:lvl6pPr lvl="5">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6pPr>
            <a:lvl7pPr lvl="6">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7pPr>
            <a:lvl8pPr lvl="7">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8pPr>
            <a:lvl9pPr lvl="8">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dk2"/>
              </a:buClr>
              <a:buSzPts val="1300"/>
              <a:buFont typeface="Nunito"/>
              <a:buChar char="●"/>
              <a:defRPr sz="1300">
                <a:solidFill>
                  <a:schemeClr val="dk2"/>
                </a:solidFill>
                <a:latin typeface="Nunito"/>
                <a:ea typeface="Nunito"/>
                <a:cs typeface="Nunito"/>
                <a:sym typeface="Nunito"/>
              </a:defRPr>
            </a:lvl1pPr>
            <a:lvl2pPr marL="914400" lvl="1"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2pPr>
            <a:lvl3pPr marL="1371600" lvl="2"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3pPr>
            <a:lvl4pPr marL="1828800" lvl="3"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4pPr>
            <a:lvl5pPr marL="2286000" lvl="4"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5pPr>
            <a:lvl6pPr marL="2743200" lvl="5"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6pPr>
            <a:lvl7pPr marL="3200400" lvl="6"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7pPr>
            <a:lvl8pPr marL="3657600" lvl="7"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8pPr>
            <a:lvl9pPr marL="4114800" lvl="8"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lvl="0" algn="r">
              <a:buNone/>
              <a:defRPr sz="900">
                <a:solidFill>
                  <a:schemeClr val="dk2"/>
                </a:solidFill>
                <a:latin typeface="Nunito"/>
                <a:ea typeface="Nunito"/>
                <a:cs typeface="Nunito"/>
                <a:sym typeface="Nunito"/>
              </a:defRPr>
            </a:lvl1pPr>
            <a:lvl2pPr lvl="1" algn="r">
              <a:buNone/>
              <a:defRPr sz="900">
                <a:solidFill>
                  <a:schemeClr val="dk2"/>
                </a:solidFill>
                <a:latin typeface="Nunito"/>
                <a:ea typeface="Nunito"/>
                <a:cs typeface="Nunito"/>
                <a:sym typeface="Nunito"/>
              </a:defRPr>
            </a:lvl2pPr>
            <a:lvl3pPr lvl="2" algn="r">
              <a:buNone/>
              <a:defRPr sz="900">
                <a:solidFill>
                  <a:schemeClr val="dk2"/>
                </a:solidFill>
                <a:latin typeface="Nunito"/>
                <a:ea typeface="Nunito"/>
                <a:cs typeface="Nunito"/>
                <a:sym typeface="Nunito"/>
              </a:defRPr>
            </a:lvl3pPr>
            <a:lvl4pPr lvl="3" algn="r">
              <a:buNone/>
              <a:defRPr sz="900">
                <a:solidFill>
                  <a:schemeClr val="dk2"/>
                </a:solidFill>
                <a:latin typeface="Nunito"/>
                <a:ea typeface="Nunito"/>
                <a:cs typeface="Nunito"/>
                <a:sym typeface="Nunito"/>
              </a:defRPr>
            </a:lvl4pPr>
            <a:lvl5pPr lvl="4" algn="r">
              <a:buNone/>
              <a:defRPr sz="900">
                <a:solidFill>
                  <a:schemeClr val="dk2"/>
                </a:solidFill>
                <a:latin typeface="Nunito"/>
                <a:ea typeface="Nunito"/>
                <a:cs typeface="Nunito"/>
                <a:sym typeface="Nunito"/>
              </a:defRPr>
            </a:lvl5pPr>
            <a:lvl6pPr lvl="5" algn="r">
              <a:buNone/>
              <a:defRPr sz="900">
                <a:solidFill>
                  <a:schemeClr val="dk2"/>
                </a:solidFill>
                <a:latin typeface="Nunito"/>
                <a:ea typeface="Nunito"/>
                <a:cs typeface="Nunito"/>
                <a:sym typeface="Nunito"/>
              </a:defRPr>
            </a:lvl6pPr>
            <a:lvl7pPr lvl="6" algn="r">
              <a:buNone/>
              <a:defRPr sz="900">
                <a:solidFill>
                  <a:schemeClr val="dk2"/>
                </a:solidFill>
                <a:latin typeface="Nunito"/>
                <a:ea typeface="Nunito"/>
                <a:cs typeface="Nunito"/>
                <a:sym typeface="Nunito"/>
              </a:defRPr>
            </a:lvl7pPr>
            <a:lvl8pPr lvl="7" algn="r">
              <a:buNone/>
              <a:defRPr sz="900">
                <a:solidFill>
                  <a:schemeClr val="dk2"/>
                </a:solidFill>
                <a:latin typeface="Nunito"/>
                <a:ea typeface="Nunito"/>
                <a:cs typeface="Nunito"/>
                <a:sym typeface="Nunito"/>
              </a:defRPr>
            </a:lvl8pPr>
            <a:lvl9pPr lvl="8" algn="r">
              <a:buNone/>
              <a:defRPr sz="9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ru.wikipedia.org/wiki/%D0%95%D0%BA%D0%B0%D1%82%D0%B5%D1%80%D0%B8%D0%BD%D0%B1%D1%83%D1%80%D0%B3" TargetMode="External"/><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png"/><Relationship Id="rId5" Type="http://schemas.openxmlformats.org/officeDocument/2006/relationships/hyperlink" Target="https://ru.wikipedia.org/wiki/%D0%A0%D0%BE%D1%82%D0%B0%D0%BD" TargetMode="External"/><Relationship Id="rId4" Type="http://schemas.openxmlformats.org/officeDocument/2006/relationships/hyperlink" Target="https://ru.wikipedia.org/w/index.php?title=%D0%A1%D0%BE%D1%81%D0%BD%D0%BE%D0%B2%D1%81%D0%BA%D0%BE%D0%B5_(%D0%BE%D0%B7%D0%B5%D1%80%D0%BE)&amp;action=edit&amp;redlink=1"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ru.wikipedia.org/wiki/%D0%A3%D1%80%D0%B0%D0%BB%D1%8C%D1%81%D0%BA%D0%B0%D1%8F_%D0%BE%D0%B1%D0%BB%D0%B0%D1%81%D1%82%D1%8C" TargetMode="External"/><Relationship Id="rId3" Type="http://schemas.openxmlformats.org/officeDocument/2006/relationships/hyperlink" Target="https://ru.wikipedia.org/wiki/%D0%A1%D0%BE%D1%81%D0%BD%D0%BE%D0%B2%D1%81%D0%BA%D0%BE%D0%B5_(%D0%A1%D0%B2%D0%B5%D1%80%D0%B4%D0%BB%D0%BE%D0%B2%D1%81%D0%BA%D0%B0%D1%8F_%D0%BE%D0%B1%D0%BB%D0%B0%D1%81%D1%82%D1%8C)" TargetMode="External"/><Relationship Id="rId7" Type="http://schemas.openxmlformats.org/officeDocument/2006/relationships/hyperlink" Target="https://ru.wikipedia.org/wiki/%D0%95%D0%BA%D0%B0%D1%82%D0%B5%D1%80%D0%B8%D0%BD%D0%B1%D1%83%D1%80%D0%B3%D1%81%D0%BA%D0%B0%D1%8F_%D0%B3%D1%83%D0%B1%D0%B5%D1%80%D0%BD%D0%B8%D1%8F"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hyperlink" Target="https://ru.wikipedia.org/wiki/%D0%9F%D0%B5%D1%80%D0%BC%D1%81%D0%BA%D0%B0%D1%8F_%D0%B3%D1%83%D0%B1%D0%B5%D1%80%D0%BD%D0%B8%D1%8F" TargetMode="External"/><Relationship Id="rId5" Type="http://schemas.openxmlformats.org/officeDocument/2006/relationships/hyperlink" Target="https://ru.wikipedia.org/wiki/%D0%95%D0%BA%D0%B0%D1%82%D0%B5%D1%80%D0%B8%D0%BD%D0%B1%D1%83%D1%80%D0%B3%D1%81%D0%BA%D0%B8%D0%B9_%D1%83%D0%B5%D0%B7%D0%B4" TargetMode="External"/><Relationship Id="rId10" Type="http://schemas.openxmlformats.org/officeDocument/2006/relationships/image" Target="../media/image4.png"/><Relationship Id="rId4" Type="http://schemas.openxmlformats.org/officeDocument/2006/relationships/hyperlink" Target="https://ru.wikipedia.org/w/index.php?title=%D0%9C%D0%B0%D0%BC%D0%B8%D0%BD%D1%81%D0%BA%D0%B0%D1%8F_%D0%B2%D0%BE%D0%BB%D0%BE%D1%81%D1%82%D1%8C&amp;action=edit&amp;redlink=1" TargetMode="External"/><Relationship Id="rId9"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hyperlink" Target="https://ru.wikipedia.org/wiki/%D0%A1%D0%BE%D1%81%D0%BD%D0%BE%D0%B2%D1%81%D0%BA%D0%BE%D0%B5_(%D0%A1%D0%B2%D0%B5%D1%80%D0%B4%D0%BB%D0%BE%D0%B2%D1%81%D0%BA%D0%B0%D1%8F_%D0%BE%D0%B1%D0%BB%D0%B0%D1%81%D1%82%D1%8C)"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ru.wikipedia.org/wiki/%D0%9A%D0%B0%D0%BC%D0%B5%D0%BD%D1%81%D0%BA-%D0%A3%D1%80%D0%B0%D0%BB%D1%8C%D1%81%D0%BA%D0%B8%D0%B9"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hyperlink" Target="https://ru.wikipedia.org/wiki/%D0%A1%D0%BE%D1%81%D0%BD%D0%BE%D0%B2%D1%81%D0%BA%D0%BE%D0%B5_(%D0%A1%D0%B2%D0%B5%D1%80%D0%B4%D0%BB%D0%BE%D0%B2%D1%81%D0%BA%D0%B0%D1%8F_%D0%BE%D0%B1%D0%BB%D0%B0%D1%81%D1%82%D1%8C)"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hyperlink" Target="https://sosnsch.edusite.ru/DswMedia/zaostrovnyixis.doc"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13.jpe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3"/>
          <p:cNvSpPr txBox="1">
            <a:spLocks noGrp="1"/>
          </p:cNvSpPr>
          <p:nvPr>
            <p:ph type="ctrTitle"/>
          </p:nvPr>
        </p:nvSpPr>
        <p:spPr>
          <a:xfrm>
            <a:off x="315884" y="407324"/>
            <a:ext cx="5677592" cy="3079389"/>
          </a:xfrm>
          <a:prstGeom prst="rect">
            <a:avLst/>
          </a:prstGeom>
        </p:spPr>
        <p:txBody>
          <a:bodyPr spcFirstLastPara="1" wrap="square" lIns="91425" tIns="91425" rIns="91425" bIns="91425" anchor="ctr" anchorCtr="0">
            <a:normAutofit fontScale="90000"/>
          </a:bodyPr>
          <a:lstStyle/>
          <a:p>
            <a:pPr marL="0" lvl="0" indent="0" algn="l" rtl="0">
              <a:spcBef>
                <a:spcPts val="0"/>
              </a:spcBef>
              <a:spcAft>
                <a:spcPts val="0"/>
              </a:spcAft>
              <a:buNone/>
            </a:pPr>
            <a:r>
              <a:rPr lang="ru" sz="2000" dirty="0" smtClean="0">
                <a:solidFill>
                  <a:srgbClr val="990000"/>
                </a:solidFill>
              </a:rPr>
              <a:t>ГАУСО СО «КЦСОН города Каменска-Уральского»</a:t>
            </a:r>
            <a:br>
              <a:rPr lang="ru" sz="2000" dirty="0" smtClean="0">
                <a:solidFill>
                  <a:srgbClr val="990000"/>
                </a:solidFill>
              </a:rPr>
            </a:br>
            <a:r>
              <a:rPr lang="ru" sz="2000" dirty="0" smtClean="0">
                <a:solidFill>
                  <a:srgbClr val="990000"/>
                </a:solidFill>
              </a:rPr>
              <a:t/>
            </a:r>
            <a:br>
              <a:rPr lang="ru" sz="2000" dirty="0" smtClean="0">
                <a:solidFill>
                  <a:srgbClr val="990000"/>
                </a:solidFill>
              </a:rPr>
            </a:br>
            <a:r>
              <a:rPr lang="ru" sz="2000" dirty="0" smtClean="0">
                <a:solidFill>
                  <a:srgbClr val="990000"/>
                </a:solidFill>
              </a:rPr>
              <a:t>Школа пожилого возраста по направлению:</a:t>
            </a:r>
            <a:r>
              <a:rPr lang="ru" dirty="0" smtClean="0">
                <a:solidFill>
                  <a:srgbClr val="990000"/>
                </a:solidFill>
              </a:rPr>
              <a:t> </a:t>
            </a:r>
            <a:r>
              <a:rPr lang="ru" dirty="0">
                <a:solidFill>
                  <a:srgbClr val="990000"/>
                </a:solidFill>
              </a:rPr>
              <a:t>“Краеведение”</a:t>
            </a:r>
            <a:endParaRPr>
              <a:solidFill>
                <a:srgbClr val="990000"/>
              </a:solidFill>
            </a:endParaRPr>
          </a:p>
          <a:p>
            <a:pPr marL="0" lvl="0" indent="0" algn="l" rtl="0">
              <a:spcBef>
                <a:spcPts val="0"/>
              </a:spcBef>
              <a:spcAft>
                <a:spcPts val="0"/>
              </a:spcAft>
              <a:buNone/>
            </a:pPr>
            <a:r>
              <a:rPr lang="ru" sz="2200" dirty="0">
                <a:solidFill>
                  <a:srgbClr val="990000"/>
                </a:solidFill>
              </a:rPr>
              <a:t>Тема: Родная Сосновка.История создания села(экскурсия в краеведческий музей села)</a:t>
            </a:r>
            <a:endParaRPr sz="2200">
              <a:solidFill>
                <a:srgbClr val="990000"/>
              </a:solidFill>
            </a:endParaRPr>
          </a:p>
        </p:txBody>
      </p:sp>
      <p:sp>
        <p:nvSpPr>
          <p:cNvPr id="278" name="Google Shape;278;p13"/>
          <p:cNvSpPr txBox="1">
            <a:spLocks noGrp="1"/>
          </p:cNvSpPr>
          <p:nvPr>
            <p:ph type="subTitle" idx="1"/>
          </p:nvPr>
        </p:nvSpPr>
        <p:spPr>
          <a:xfrm>
            <a:off x="824000" y="3596300"/>
            <a:ext cx="4255500" cy="997800"/>
          </a:xfrm>
          <a:prstGeom prst="rect">
            <a:avLst/>
          </a:prstGeom>
        </p:spPr>
        <p:txBody>
          <a:bodyPr spcFirstLastPara="1" wrap="square" lIns="91425" tIns="91425" rIns="91425" bIns="91425" anchor="t" anchorCtr="0">
            <a:normAutofit/>
          </a:bodyPr>
          <a:lstStyle/>
          <a:p>
            <a:pPr marL="0" lvl="0" indent="0"/>
            <a:r>
              <a:rPr lang="ru" b="1" dirty="0">
                <a:solidFill>
                  <a:srgbClr val="783F04"/>
                </a:solidFill>
              </a:rPr>
              <a:t>Руководитель: специалист по социальной работе </a:t>
            </a:r>
            <a:r>
              <a:rPr lang="ru" b="1" dirty="0" smtClean="0">
                <a:solidFill>
                  <a:srgbClr val="783F04"/>
                </a:solidFill>
              </a:rPr>
              <a:t>Соломеина</a:t>
            </a:r>
            <a:r>
              <a:rPr lang="ru" b="1" dirty="0" smtClean="0">
                <a:solidFill>
                  <a:srgbClr val="783F04"/>
                </a:solidFill>
              </a:rPr>
              <a:t> </a:t>
            </a:r>
            <a:r>
              <a:rPr lang="ru" b="1" dirty="0" smtClean="0">
                <a:solidFill>
                  <a:srgbClr val="783F04"/>
                </a:solidFill>
              </a:rPr>
              <a:t>А.А</a:t>
            </a:r>
            <a:r>
              <a:rPr lang="ru" b="1" dirty="0" smtClean="0">
                <a:solidFill>
                  <a:srgbClr val="783F04"/>
                </a:solidFill>
              </a:rPr>
              <a:t>.</a:t>
            </a:r>
            <a:endParaRPr b="1">
              <a:solidFill>
                <a:srgbClr val="783F04"/>
              </a:solidFill>
            </a:endParaRPr>
          </a:p>
          <a:p>
            <a:pPr marL="0" lvl="0" indent="0" algn="l" rtl="0">
              <a:spcBef>
                <a:spcPts val="0"/>
              </a:spcBef>
              <a:spcAft>
                <a:spcPts val="0"/>
              </a:spcAft>
              <a:buNone/>
            </a:pPr>
            <a:r>
              <a:rPr lang="ru" b="1" dirty="0">
                <a:solidFill>
                  <a:srgbClr val="783F04"/>
                </a:solidFill>
              </a:rPr>
              <a:t>Занятие №4 декабрь 2024г</a:t>
            </a:r>
            <a:endParaRPr b="1">
              <a:solidFill>
                <a:srgbClr val="783F04"/>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14"/>
          <p:cNvSpPr txBox="1">
            <a:spLocks noGrp="1"/>
          </p:cNvSpPr>
          <p:nvPr>
            <p:ph type="title"/>
          </p:nvPr>
        </p:nvSpPr>
        <p:spPr>
          <a:xfrm>
            <a:off x="251200" y="152725"/>
            <a:ext cx="7922400" cy="1055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274E13"/>
                </a:solidFill>
              </a:rPr>
              <a:t>Село Сосновское Каменский район.</a:t>
            </a:r>
            <a:endParaRPr>
              <a:solidFill>
                <a:srgbClr val="274E13"/>
              </a:solidFill>
            </a:endParaRPr>
          </a:p>
        </p:txBody>
      </p:sp>
      <p:sp>
        <p:nvSpPr>
          <p:cNvPr id="284" name="Google Shape;284;p14"/>
          <p:cNvSpPr txBox="1">
            <a:spLocks noGrp="1"/>
          </p:cNvSpPr>
          <p:nvPr>
            <p:ph type="body" idx="1"/>
          </p:nvPr>
        </p:nvSpPr>
        <p:spPr>
          <a:xfrm>
            <a:off x="150725" y="806335"/>
            <a:ext cx="8721900" cy="3990109"/>
          </a:xfrm>
          <a:prstGeom prst="rect">
            <a:avLst/>
          </a:prstGeom>
        </p:spPr>
        <p:txBody>
          <a:bodyPr spcFirstLastPara="1" wrap="square" lIns="91425" tIns="91425" rIns="91425" bIns="91425" anchor="t" anchorCtr="0">
            <a:normAutofit/>
          </a:bodyPr>
          <a:lstStyle/>
          <a:p>
            <a:pPr marL="0" lvl="0" indent="0" algn="l" rtl="0">
              <a:lnSpc>
                <a:spcPct val="137500"/>
              </a:lnSpc>
              <a:spcBef>
                <a:spcPts val="1100"/>
              </a:spcBef>
              <a:spcAft>
                <a:spcPts val="0"/>
              </a:spcAft>
              <a:buNone/>
            </a:pPr>
            <a:r>
              <a:rPr lang="ru" sz="2250" b="1" dirty="0" smtClean="0">
                <a:solidFill>
                  <a:srgbClr val="000000"/>
                </a:solidFill>
                <a:highlight>
                  <a:srgbClr val="FFFFFF"/>
                </a:highlight>
                <a:latin typeface="Georgia"/>
                <a:ea typeface="Georgia"/>
                <a:cs typeface="Georgia"/>
                <a:sym typeface="Georgia"/>
              </a:rPr>
              <a:t>География</a:t>
            </a:r>
            <a:endParaRPr sz="1100">
              <a:solidFill>
                <a:srgbClr val="000000"/>
              </a:solidFill>
              <a:highlight>
                <a:srgbClr val="FFFFFF"/>
              </a:highlight>
              <a:latin typeface="Arial"/>
              <a:ea typeface="Arial"/>
              <a:cs typeface="Arial"/>
              <a:sym typeface="Arial"/>
            </a:endParaRPr>
          </a:p>
          <a:p>
            <a:pPr marL="0" lvl="0" indent="0" algn="l" rtl="0">
              <a:spcBef>
                <a:spcPts val="500"/>
              </a:spcBef>
              <a:spcAft>
                <a:spcPts val="0"/>
              </a:spcAft>
              <a:buNone/>
            </a:pPr>
            <a:r>
              <a:rPr lang="ru" sz="1050" dirty="0">
                <a:solidFill>
                  <a:srgbClr val="202122"/>
                </a:solidFill>
                <a:highlight>
                  <a:srgbClr val="FFFFFF"/>
                </a:highlight>
                <a:latin typeface="Arial"/>
                <a:ea typeface="Arial"/>
                <a:cs typeface="Arial"/>
                <a:sym typeface="Arial"/>
              </a:rPr>
              <a:t>В 85 км от </a:t>
            </a:r>
            <a:r>
              <a:rPr lang="ru" sz="1050" dirty="0">
                <a:solidFill>
                  <a:srgbClr val="0645AD"/>
                </a:solidFill>
                <a:highlight>
                  <a:srgbClr val="FFFFFF"/>
                </a:highlight>
                <a:uFill>
                  <a:noFill/>
                </a:u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Екатеринбурга</a:t>
            </a:r>
            <a:r>
              <a:rPr lang="ru" sz="1050" dirty="0">
                <a:solidFill>
                  <a:srgbClr val="202122"/>
                </a:solidFill>
                <a:highlight>
                  <a:srgbClr val="FFFFFF"/>
                </a:highlight>
                <a:latin typeface="Arial"/>
                <a:ea typeface="Arial"/>
                <a:cs typeface="Arial"/>
                <a:sym typeface="Arial"/>
              </a:rPr>
              <a:t>. В 35 км от Каменска-Уральского. Расположено на западном берегу одноимённого озера — </a:t>
            </a:r>
            <a:r>
              <a:rPr lang="ru" sz="1050" dirty="0">
                <a:solidFill>
                  <a:srgbClr val="BA0000"/>
                </a:solidFill>
                <a:highlight>
                  <a:srgbClr val="FFFFFF"/>
                </a:highlight>
                <a:uFill>
                  <a:noFill/>
                </a:uFill>
                <a:latin typeface="Arial"/>
                <a:ea typeface="Arial"/>
                <a:cs typeface="Arial"/>
                <a:sym typeface="Arial"/>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Сосновского</a:t>
            </a:r>
            <a:r>
              <a:rPr lang="ru" sz="1050" dirty="0">
                <a:solidFill>
                  <a:srgbClr val="202122"/>
                </a:solidFill>
                <a:highlight>
                  <a:srgbClr val="FFFFFF"/>
                </a:highlight>
                <a:latin typeface="Arial"/>
                <a:ea typeface="Arial"/>
                <a:cs typeface="Arial"/>
                <a:sym typeface="Arial"/>
              </a:rPr>
              <a:t>. Относится к бассейну реки Исеть. Водоем не проточный. Берега местами заболочены, западный берег более высокий. Озеро питается преимущественно за счет вод местного поверхностного и подземного стоков, а также за счет атмосферных осадков. В озере водится </a:t>
            </a:r>
            <a:r>
              <a:rPr lang="ru" sz="1050" dirty="0">
                <a:solidFill>
                  <a:srgbClr val="0645AD"/>
                </a:solidFill>
                <a:highlight>
                  <a:srgbClr val="FFFFFF"/>
                </a:highlight>
                <a:uFill>
                  <a:noFill/>
                </a:u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ротан</a:t>
            </a:r>
            <a:r>
              <a:rPr lang="ru" sz="1050" dirty="0">
                <a:solidFill>
                  <a:srgbClr val="202122"/>
                </a:solidFill>
                <a:highlight>
                  <a:srgbClr val="FFFFFF"/>
                </a:highlight>
                <a:latin typeface="Arial"/>
                <a:ea typeface="Arial"/>
                <a:cs typeface="Arial"/>
                <a:sym typeface="Arial"/>
              </a:rPr>
              <a:t>, карась.</a:t>
            </a:r>
            <a:endParaRPr sz="1050">
              <a:solidFill>
                <a:srgbClr val="202122"/>
              </a:solidFill>
              <a:highlight>
                <a:srgbClr val="FFFFFF"/>
              </a:highlight>
              <a:latin typeface="Arial"/>
              <a:ea typeface="Arial"/>
              <a:cs typeface="Arial"/>
              <a:sym typeface="Arial"/>
            </a:endParaRPr>
          </a:p>
          <a:p>
            <a:pPr marL="0" lvl="0" indent="0" algn="l" rtl="0">
              <a:spcBef>
                <a:spcPts val="500"/>
              </a:spcBef>
              <a:spcAft>
                <a:spcPts val="1200"/>
              </a:spcAft>
              <a:buNone/>
            </a:pPr>
            <a:endParaRPr/>
          </a:p>
        </p:txBody>
      </p:sp>
      <p:pic>
        <p:nvPicPr>
          <p:cNvPr id="285" name="Google Shape;285;p14"/>
          <p:cNvPicPr preferRelativeResize="0"/>
          <p:nvPr/>
        </p:nvPicPr>
        <p:blipFill>
          <a:blip r:embed="rId6">
            <a:alphaModFix/>
          </a:blip>
          <a:stretch>
            <a:fillRect/>
          </a:stretch>
        </p:blipFill>
        <p:spPr>
          <a:xfrm>
            <a:off x="5155977" y="2546873"/>
            <a:ext cx="3228876" cy="2151251"/>
          </a:xfrm>
          <a:prstGeom prst="rect">
            <a:avLst/>
          </a:prstGeom>
          <a:noFill/>
          <a:ln>
            <a:noFill/>
          </a:ln>
        </p:spPr>
      </p:pic>
      <p:pic>
        <p:nvPicPr>
          <p:cNvPr id="286" name="Google Shape;286;p14"/>
          <p:cNvPicPr preferRelativeResize="0"/>
          <p:nvPr/>
        </p:nvPicPr>
        <p:blipFill>
          <a:blip r:embed="rId7">
            <a:alphaModFix/>
          </a:blip>
          <a:stretch>
            <a:fillRect/>
          </a:stretch>
        </p:blipFill>
        <p:spPr>
          <a:xfrm>
            <a:off x="506248" y="2476288"/>
            <a:ext cx="3637500" cy="21512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15"/>
          <p:cNvSpPr txBox="1">
            <a:spLocks noGrp="1"/>
          </p:cNvSpPr>
          <p:nvPr>
            <p:ph type="title"/>
          </p:nvPr>
        </p:nvSpPr>
        <p:spPr>
          <a:xfrm>
            <a:off x="331600" y="353700"/>
            <a:ext cx="8299800" cy="124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274E13"/>
                </a:solidFill>
              </a:rPr>
              <a:t>Село Сосновское Каменский район.</a:t>
            </a:r>
            <a:endParaRPr>
              <a:solidFill>
                <a:srgbClr val="274E13"/>
              </a:solidFill>
            </a:endParaRPr>
          </a:p>
          <a:p>
            <a:pPr marL="0" lvl="0" indent="0" algn="l" rtl="0">
              <a:spcBef>
                <a:spcPts val="0"/>
              </a:spcBef>
              <a:spcAft>
                <a:spcPts val="0"/>
              </a:spcAft>
              <a:buNone/>
            </a:pPr>
            <a:endParaRPr/>
          </a:p>
        </p:txBody>
      </p:sp>
      <p:sp>
        <p:nvSpPr>
          <p:cNvPr id="292" name="Google Shape;292;p15"/>
          <p:cNvSpPr txBox="1">
            <a:spLocks noGrp="1"/>
          </p:cNvSpPr>
          <p:nvPr>
            <p:ph type="body" idx="1"/>
          </p:nvPr>
        </p:nvSpPr>
        <p:spPr>
          <a:xfrm>
            <a:off x="70350" y="1418825"/>
            <a:ext cx="9073800" cy="3617400"/>
          </a:xfrm>
          <a:prstGeom prst="rect">
            <a:avLst/>
          </a:prstGeom>
        </p:spPr>
        <p:txBody>
          <a:bodyPr spcFirstLastPara="1" wrap="square" lIns="91425" tIns="91425" rIns="91425" bIns="91425" anchor="t" anchorCtr="0">
            <a:normAutofit/>
          </a:bodyPr>
          <a:lstStyle/>
          <a:p>
            <a:pPr marL="0" lvl="0" indent="0" algn="l" rtl="0">
              <a:lnSpc>
                <a:spcPct val="137500"/>
              </a:lnSpc>
              <a:spcBef>
                <a:spcPts val="1100"/>
              </a:spcBef>
              <a:spcAft>
                <a:spcPts val="0"/>
              </a:spcAft>
              <a:buNone/>
            </a:pPr>
            <a:r>
              <a:rPr lang="ru" sz="2250" b="1">
                <a:solidFill>
                  <a:srgbClr val="000000"/>
                </a:solidFill>
                <a:highlight>
                  <a:srgbClr val="FFFFFF"/>
                </a:highlight>
                <a:latin typeface="Georgia"/>
                <a:ea typeface="Georgia"/>
                <a:cs typeface="Georgia"/>
                <a:sym typeface="Georgia"/>
              </a:rPr>
              <a:t>История</a:t>
            </a:r>
            <a:endParaRPr sz="1100">
              <a:solidFill>
                <a:srgbClr val="000000"/>
              </a:solidFill>
              <a:highlight>
                <a:srgbClr val="FFFFFF"/>
              </a:highlight>
              <a:latin typeface="Arial"/>
              <a:ea typeface="Arial"/>
              <a:cs typeface="Arial"/>
              <a:sym typeface="Arial"/>
            </a:endParaRPr>
          </a:p>
          <a:p>
            <a:pPr marL="0" lvl="0" indent="0" algn="l" rtl="0">
              <a:spcBef>
                <a:spcPts val="500"/>
              </a:spcBef>
              <a:spcAft>
                <a:spcPts val="0"/>
              </a:spcAft>
              <a:buNone/>
            </a:pPr>
            <a:r>
              <a:rPr lang="ru" sz="1050" b="1">
                <a:solidFill>
                  <a:srgbClr val="202122"/>
                </a:solidFill>
                <a:highlight>
                  <a:srgbClr val="FFFFFF"/>
                </a:highlight>
                <a:latin typeface="Arial"/>
                <a:ea typeface="Arial"/>
                <a:cs typeface="Arial"/>
                <a:sym typeface="Arial"/>
              </a:rPr>
              <a:t>Первое название — деревня Сосновка. Возникло примерно в 1750 году, когда жители Камышевской слободы Соломеин, Чернышев и их товарищи построили здесь 5 домов</a:t>
            </a:r>
            <a:r>
              <a:rPr lang="ru" sz="1500" b="1" baseline="30000">
                <a:solidFill>
                  <a:srgbClr val="0645AD"/>
                </a:solidFill>
                <a:highlight>
                  <a:srgbClr val="FFFFFF"/>
                </a:highlight>
                <a:uFill>
                  <a:noFill/>
                </a:u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[2]</a:t>
            </a:r>
            <a:r>
              <a:rPr lang="ru" sz="1050" b="1">
                <a:solidFill>
                  <a:srgbClr val="202122"/>
                </a:solidFill>
                <a:highlight>
                  <a:srgbClr val="FFFFFF"/>
                </a:highlight>
                <a:latin typeface="Arial"/>
                <a:ea typeface="Arial"/>
                <a:cs typeface="Arial"/>
                <a:sym typeface="Arial"/>
              </a:rPr>
              <a:t>. До строительства церкви в 1861 году относилась к Маминскому церковному приходу.</a:t>
            </a:r>
            <a:endParaRPr sz="1050" b="1">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r>
              <a:rPr lang="ru" sz="1050" b="1">
                <a:solidFill>
                  <a:srgbClr val="202122"/>
                </a:solidFill>
                <a:highlight>
                  <a:srgbClr val="FFFFFF"/>
                </a:highlight>
                <a:latin typeface="Arial"/>
                <a:ea typeface="Arial"/>
                <a:cs typeface="Arial"/>
                <a:sym typeface="Arial"/>
              </a:rPr>
              <a:t>С 1781 года относилась к </a:t>
            </a:r>
            <a:r>
              <a:rPr lang="ru" sz="1050" b="1">
                <a:solidFill>
                  <a:srgbClr val="BA0000"/>
                </a:solidFill>
                <a:highlight>
                  <a:srgbClr val="FFFFFF"/>
                </a:highlight>
                <a:uFill>
                  <a:noFill/>
                </a:uFill>
                <a:latin typeface="Arial"/>
                <a:ea typeface="Arial"/>
                <a:cs typeface="Arial"/>
                <a:sym typeface="Arial"/>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Маминской волости</a:t>
            </a:r>
            <a:r>
              <a:rPr lang="ru" sz="1050" b="1">
                <a:solidFill>
                  <a:srgbClr val="202122"/>
                </a:solidFill>
                <a:highlight>
                  <a:srgbClr val="FFFFFF"/>
                </a:highlight>
                <a:latin typeface="Arial"/>
                <a:ea typeface="Arial"/>
                <a:cs typeface="Arial"/>
                <a:sym typeface="Arial"/>
              </a:rPr>
              <a:t>, </a:t>
            </a:r>
            <a:r>
              <a:rPr lang="ru" sz="1050" b="1">
                <a:solidFill>
                  <a:srgbClr val="0645AD"/>
                </a:solidFill>
                <a:highlight>
                  <a:srgbClr val="FFFFFF"/>
                </a:highlight>
                <a:uFill>
                  <a:noFill/>
                </a:u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Екатеринбургского уезда</a:t>
            </a:r>
            <a:r>
              <a:rPr lang="ru" sz="1050" b="1">
                <a:solidFill>
                  <a:srgbClr val="202122"/>
                </a:solidFill>
                <a:highlight>
                  <a:srgbClr val="FFFFFF"/>
                </a:highlight>
                <a:latin typeface="Arial"/>
                <a:ea typeface="Arial"/>
                <a:cs typeface="Arial"/>
                <a:sym typeface="Arial"/>
              </a:rPr>
              <a:t>, </a:t>
            </a:r>
            <a:r>
              <a:rPr lang="ru" sz="1050" b="1">
                <a:solidFill>
                  <a:srgbClr val="0645AD"/>
                </a:solidFill>
                <a:highlight>
                  <a:srgbClr val="FFFFFF"/>
                </a:highlight>
                <a:uFill>
                  <a:noFill/>
                </a:uFill>
                <a:latin typeface="Arial"/>
                <a:ea typeface="Arial"/>
                <a:cs typeface="Arial"/>
                <a:sym typeface="Arial"/>
                <a:hlinkClick r:id="rId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Пермской губернии</a:t>
            </a:r>
            <a:r>
              <a:rPr lang="ru" sz="1050" b="1">
                <a:solidFill>
                  <a:srgbClr val="202122"/>
                </a:solidFill>
                <a:highlight>
                  <a:srgbClr val="FFFFFF"/>
                </a:highlight>
                <a:latin typeface="Arial"/>
                <a:ea typeface="Arial"/>
                <a:cs typeface="Arial"/>
                <a:sym typeface="Arial"/>
              </a:rPr>
              <a:t>. В 1919−1923 годах в составе </a:t>
            </a:r>
            <a:r>
              <a:rPr lang="ru" sz="1050" b="1">
                <a:solidFill>
                  <a:srgbClr val="0645AD"/>
                </a:solidFill>
                <a:highlight>
                  <a:srgbClr val="FFFFFF"/>
                </a:highlight>
                <a:uFill>
                  <a:noFill/>
                </a:uFill>
                <a:latin typeface="Arial"/>
                <a:ea typeface="Arial"/>
                <a:cs typeface="Arial"/>
                <a:sym typeface="Arial"/>
                <a:hlinkClick r:id="rId7">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Екатеринбургской губернии</a:t>
            </a:r>
            <a:r>
              <a:rPr lang="ru" sz="1050" b="1">
                <a:solidFill>
                  <a:srgbClr val="202122"/>
                </a:solidFill>
                <a:highlight>
                  <a:srgbClr val="FFFFFF"/>
                </a:highlight>
                <a:latin typeface="Arial"/>
                <a:ea typeface="Arial"/>
                <a:cs typeface="Arial"/>
                <a:sym typeface="Arial"/>
              </a:rPr>
              <a:t>. С 1926 года в составе Сосновского сельсовета Шадринского округа </a:t>
            </a:r>
            <a:r>
              <a:rPr lang="ru" sz="1050" b="1">
                <a:solidFill>
                  <a:srgbClr val="0645AD"/>
                </a:solidFill>
                <a:highlight>
                  <a:srgbClr val="FFFFFF"/>
                </a:highlight>
                <a:uFill>
                  <a:noFill/>
                </a:uFill>
                <a:latin typeface="Arial"/>
                <a:ea typeface="Arial"/>
                <a:cs typeface="Arial"/>
                <a:sym typeface="Arial"/>
                <a:hlinkClick r:id="rId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Уральской области</a:t>
            </a:r>
            <a:r>
              <a:rPr lang="ru" sz="1050" b="1">
                <a:solidFill>
                  <a:srgbClr val="202122"/>
                </a:solidFill>
                <a:highlight>
                  <a:srgbClr val="FFFFFF"/>
                </a:highlight>
                <a:latin typeface="Arial"/>
                <a:ea typeface="Arial"/>
                <a:cs typeface="Arial"/>
                <a:sym typeface="Arial"/>
              </a:rPr>
              <a:t>.</a:t>
            </a:r>
            <a:endParaRPr sz="1050" b="1">
              <a:solidFill>
                <a:srgbClr val="202122"/>
              </a:solidFill>
              <a:highlight>
                <a:srgbClr val="FFFFFF"/>
              </a:highlight>
              <a:latin typeface="Arial"/>
              <a:ea typeface="Arial"/>
              <a:cs typeface="Arial"/>
              <a:sym typeface="Arial"/>
            </a:endParaRPr>
          </a:p>
          <a:p>
            <a:pPr marL="0" lvl="0" indent="0" algn="l" rtl="0">
              <a:spcBef>
                <a:spcPts val="500"/>
              </a:spcBef>
              <a:spcAft>
                <a:spcPts val="1200"/>
              </a:spcAft>
              <a:buNone/>
            </a:pPr>
            <a:endParaRPr/>
          </a:p>
        </p:txBody>
      </p:sp>
      <p:pic>
        <p:nvPicPr>
          <p:cNvPr id="293" name="Google Shape;293;p15"/>
          <p:cNvPicPr preferRelativeResize="0"/>
          <p:nvPr/>
        </p:nvPicPr>
        <p:blipFill>
          <a:blip r:embed="rId9">
            <a:alphaModFix/>
          </a:blip>
          <a:stretch>
            <a:fillRect/>
          </a:stretch>
        </p:blipFill>
        <p:spPr>
          <a:xfrm>
            <a:off x="257863" y="3187363"/>
            <a:ext cx="2619375" cy="1743075"/>
          </a:xfrm>
          <a:prstGeom prst="rect">
            <a:avLst/>
          </a:prstGeom>
          <a:noFill/>
          <a:ln>
            <a:noFill/>
          </a:ln>
        </p:spPr>
      </p:pic>
      <p:pic>
        <p:nvPicPr>
          <p:cNvPr id="294" name="Google Shape;294;p15"/>
          <p:cNvPicPr preferRelativeResize="0"/>
          <p:nvPr/>
        </p:nvPicPr>
        <p:blipFill>
          <a:blip r:embed="rId10">
            <a:alphaModFix/>
          </a:blip>
          <a:stretch>
            <a:fillRect/>
          </a:stretch>
        </p:blipFill>
        <p:spPr>
          <a:xfrm>
            <a:off x="4330850" y="2980452"/>
            <a:ext cx="3590800" cy="201084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16"/>
          <p:cNvSpPr txBox="1">
            <a:spLocks noGrp="1"/>
          </p:cNvSpPr>
          <p:nvPr>
            <p:ph type="title"/>
          </p:nvPr>
        </p:nvSpPr>
        <p:spPr>
          <a:xfrm>
            <a:off x="321550" y="293400"/>
            <a:ext cx="8319900" cy="8643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274E13"/>
                </a:solidFill>
              </a:rPr>
              <a:t>Село Сосновское Каменский район.</a:t>
            </a:r>
            <a:endParaRPr>
              <a:solidFill>
                <a:srgbClr val="274E13"/>
              </a:solidFill>
            </a:endParaRPr>
          </a:p>
          <a:p>
            <a:pPr marL="0" lvl="0" indent="0" algn="l" rtl="0">
              <a:spcBef>
                <a:spcPts val="0"/>
              </a:spcBef>
              <a:spcAft>
                <a:spcPts val="0"/>
              </a:spcAft>
              <a:buNone/>
            </a:pPr>
            <a:endParaRPr/>
          </a:p>
        </p:txBody>
      </p:sp>
      <p:sp>
        <p:nvSpPr>
          <p:cNvPr id="300" name="Google Shape;300;p16"/>
          <p:cNvSpPr txBox="1">
            <a:spLocks noGrp="1"/>
          </p:cNvSpPr>
          <p:nvPr>
            <p:ph type="body" idx="1"/>
          </p:nvPr>
        </p:nvSpPr>
        <p:spPr>
          <a:xfrm>
            <a:off x="241150" y="1248000"/>
            <a:ext cx="8480700" cy="3396600"/>
          </a:xfrm>
          <a:prstGeom prst="rect">
            <a:avLst/>
          </a:prstGeom>
        </p:spPr>
        <p:txBody>
          <a:bodyPr spcFirstLastPara="1" wrap="square" lIns="91425" tIns="91425" rIns="91425" bIns="91425" anchor="t" anchorCtr="0">
            <a:normAutofit/>
          </a:bodyPr>
          <a:lstStyle/>
          <a:p>
            <a:pPr marL="0" lvl="0" indent="0" algn="l" rtl="0">
              <a:lnSpc>
                <a:spcPct val="137500"/>
              </a:lnSpc>
              <a:spcBef>
                <a:spcPts val="1100"/>
              </a:spcBef>
              <a:spcAft>
                <a:spcPts val="0"/>
              </a:spcAft>
              <a:buNone/>
            </a:pPr>
            <a:r>
              <a:rPr lang="ru" sz="2250" b="1">
                <a:solidFill>
                  <a:srgbClr val="000000"/>
                </a:solidFill>
                <a:highlight>
                  <a:srgbClr val="FFFFFF"/>
                </a:highlight>
                <a:latin typeface="Georgia"/>
                <a:ea typeface="Georgia"/>
                <a:cs typeface="Georgia"/>
                <a:sym typeface="Georgia"/>
              </a:rPr>
              <a:t>Инфраструктура</a:t>
            </a:r>
            <a:endParaRPr sz="1100">
              <a:solidFill>
                <a:srgbClr val="000000"/>
              </a:solidFill>
              <a:highlight>
                <a:srgbClr val="FFFFFF"/>
              </a:highlight>
              <a:latin typeface="Arial"/>
              <a:ea typeface="Arial"/>
              <a:cs typeface="Arial"/>
              <a:sym typeface="Arial"/>
            </a:endParaRPr>
          </a:p>
          <a:p>
            <a:pPr marL="0" lvl="0" indent="0" algn="l" rtl="0">
              <a:spcBef>
                <a:spcPts val="500"/>
              </a:spcBef>
              <a:spcAft>
                <a:spcPts val="0"/>
              </a:spcAft>
              <a:buNone/>
            </a:pPr>
            <a:r>
              <a:rPr lang="ru" sz="1350" b="1">
                <a:solidFill>
                  <a:srgbClr val="202122"/>
                </a:solidFill>
                <a:highlight>
                  <a:srgbClr val="FFFFFF"/>
                </a:highlight>
                <a:latin typeface="Arial"/>
                <a:ea typeface="Arial"/>
                <a:cs typeface="Arial"/>
                <a:sym typeface="Arial"/>
              </a:rPr>
              <a:t>В селе есть школа («Сосновская средняя общеобразовательная школа»), библиотека, школа искусств («Сосновская детская школа искусств» открыта 11 сентября 1980 года решением исполкома Каменского райсовета народных депутатов как Сосновская вечерняя школа общего музыкального образования с 5-летним сроком обучения. В 1991 году Решением Каменского районного совета народных депутатов № 426 от 05.09.1991 года школа передана на государственный бюджет и преобразована в Сосновскую детскую школу искусств, включая Маминский филиал</a:t>
            </a:r>
            <a:r>
              <a:rPr lang="ru" sz="1800" b="1" baseline="30000">
                <a:solidFill>
                  <a:srgbClr val="0645AD"/>
                </a:solidFill>
                <a:highlight>
                  <a:srgbClr val="FFFFFF"/>
                </a:highlight>
                <a:uFill>
                  <a:noFill/>
                </a:u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[11]</a:t>
            </a:r>
            <a:r>
              <a:rPr lang="ru" sz="1350" b="1">
                <a:solidFill>
                  <a:srgbClr val="202122"/>
                </a:solidFill>
                <a:highlight>
                  <a:srgbClr val="FFFFFF"/>
                </a:highlight>
                <a:latin typeface="Arial"/>
                <a:ea typeface="Arial"/>
                <a:cs typeface="Arial"/>
                <a:sym typeface="Arial"/>
              </a:rPr>
              <a:t>).</a:t>
            </a:r>
            <a:endParaRPr sz="1350" b="1">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r>
              <a:rPr lang="ru" sz="1350" b="1">
                <a:solidFill>
                  <a:srgbClr val="202122"/>
                </a:solidFill>
                <a:highlight>
                  <a:srgbClr val="FFFFFF"/>
                </a:highlight>
                <a:latin typeface="Arial"/>
                <a:ea typeface="Arial"/>
                <a:cs typeface="Arial"/>
                <a:sym typeface="Arial"/>
              </a:rPr>
              <a:t>Работают  продуктовые и промышленные магазины. Проведено электричество. Село подключено к центральному газоснабжению. Есть интернет и доступ к сотовой связи, отделение Почтовой связи.</a:t>
            </a:r>
            <a:endParaRPr sz="1350" b="1">
              <a:solidFill>
                <a:srgbClr val="202122"/>
              </a:solidFill>
              <a:highlight>
                <a:srgbClr val="FFFFFF"/>
              </a:highlight>
              <a:latin typeface="Arial"/>
              <a:ea typeface="Arial"/>
              <a:cs typeface="Arial"/>
              <a:sym typeface="Arial"/>
            </a:endParaRPr>
          </a:p>
          <a:p>
            <a:pPr marL="0" lvl="0" indent="0" algn="l" rtl="0">
              <a:spcBef>
                <a:spcPts val="500"/>
              </a:spcBef>
              <a:spcAft>
                <a:spcPts val="1200"/>
              </a:spcAft>
              <a:buNone/>
            </a:pPr>
            <a:endParaRPr sz="1600" b="1"/>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17"/>
          <p:cNvSpPr txBox="1">
            <a:spLocks noGrp="1"/>
          </p:cNvSpPr>
          <p:nvPr>
            <p:ph type="title"/>
          </p:nvPr>
        </p:nvSpPr>
        <p:spPr>
          <a:xfrm>
            <a:off x="371800" y="323550"/>
            <a:ext cx="8279700" cy="804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274E13"/>
                </a:solidFill>
              </a:rPr>
              <a:t>Село Сосновское Каменский район.</a:t>
            </a:r>
            <a:endParaRPr>
              <a:solidFill>
                <a:srgbClr val="274E13"/>
              </a:solidFill>
            </a:endParaRPr>
          </a:p>
          <a:p>
            <a:pPr marL="0" lvl="0" indent="0" algn="l" rtl="0">
              <a:spcBef>
                <a:spcPts val="0"/>
              </a:spcBef>
              <a:spcAft>
                <a:spcPts val="0"/>
              </a:spcAft>
              <a:buNone/>
            </a:pPr>
            <a:endParaRPr/>
          </a:p>
        </p:txBody>
      </p:sp>
      <p:sp>
        <p:nvSpPr>
          <p:cNvPr id="306" name="Google Shape;306;p17"/>
          <p:cNvSpPr txBox="1">
            <a:spLocks noGrp="1"/>
          </p:cNvSpPr>
          <p:nvPr>
            <p:ph type="body" idx="1"/>
          </p:nvPr>
        </p:nvSpPr>
        <p:spPr>
          <a:xfrm>
            <a:off x="-50250" y="1338450"/>
            <a:ext cx="8862600" cy="3804900"/>
          </a:xfrm>
          <a:prstGeom prst="rect">
            <a:avLst/>
          </a:prstGeom>
        </p:spPr>
        <p:txBody>
          <a:bodyPr spcFirstLastPara="1" wrap="square" lIns="91425" tIns="91425" rIns="91425" bIns="91425" anchor="t" anchorCtr="0">
            <a:normAutofit/>
          </a:bodyPr>
          <a:lstStyle/>
          <a:p>
            <a:pPr marL="0" lvl="0" indent="0" algn="l" rtl="0">
              <a:spcBef>
                <a:spcPts val="200"/>
              </a:spcBef>
              <a:spcAft>
                <a:spcPts val="0"/>
              </a:spcAft>
              <a:buNone/>
            </a:pPr>
            <a:r>
              <a:rPr lang="ru" sz="1950" b="1">
                <a:solidFill>
                  <a:srgbClr val="202122"/>
                </a:solidFill>
                <a:highlight>
                  <a:srgbClr val="FFFFFF"/>
                </a:highlight>
                <a:latin typeface="Arial"/>
                <a:ea typeface="Arial"/>
                <a:cs typeface="Arial"/>
                <a:sym typeface="Arial"/>
              </a:rPr>
              <a:t>Предприятия</a:t>
            </a:r>
            <a:endParaRPr sz="1950" b="1">
              <a:solidFill>
                <a:srgbClr val="202122"/>
              </a:solidFill>
              <a:highlight>
                <a:srgbClr val="FFFFFF"/>
              </a:highlight>
              <a:latin typeface="Arial"/>
              <a:ea typeface="Arial"/>
              <a:cs typeface="Arial"/>
              <a:sym typeface="Arial"/>
            </a:endParaRPr>
          </a:p>
          <a:p>
            <a:pPr marL="0" lvl="0" indent="0" algn="l" rtl="0">
              <a:spcBef>
                <a:spcPts val="700"/>
              </a:spcBef>
              <a:spcAft>
                <a:spcPts val="0"/>
              </a:spcAft>
              <a:buNone/>
            </a:pPr>
            <a:r>
              <a:rPr lang="ru" sz="1050">
                <a:solidFill>
                  <a:srgbClr val="202122"/>
                </a:solidFill>
                <a:highlight>
                  <a:srgbClr val="FFFFFF"/>
                </a:highlight>
                <a:latin typeface="Arial"/>
                <a:ea typeface="Arial"/>
                <a:cs typeface="Arial"/>
                <a:sym typeface="Arial"/>
              </a:rPr>
              <a:t>В селе расположены и работают:</a:t>
            </a:r>
            <a:endParaRPr sz="1050">
              <a:solidFill>
                <a:srgbClr val="202122"/>
              </a:solidFill>
              <a:highlight>
                <a:srgbClr val="FFFFFF"/>
              </a:highlight>
              <a:latin typeface="Arial"/>
              <a:ea typeface="Arial"/>
              <a:cs typeface="Arial"/>
              <a:sym typeface="Arial"/>
            </a:endParaRPr>
          </a:p>
          <a:p>
            <a:pPr marL="685800" lvl="0" indent="-295275" algn="l" rtl="0">
              <a:spcBef>
                <a:spcPts val="500"/>
              </a:spcBef>
              <a:spcAft>
                <a:spcPts val="0"/>
              </a:spcAft>
              <a:buClr>
                <a:srgbClr val="202122"/>
              </a:buClr>
              <a:buSzPts val="1050"/>
              <a:buFont typeface="Arial"/>
              <a:buChar char="●"/>
            </a:pPr>
            <a:r>
              <a:rPr lang="ru" sz="1050">
                <a:solidFill>
                  <a:srgbClr val="202122"/>
                </a:solidFill>
                <a:highlight>
                  <a:srgbClr val="FFFFFF"/>
                </a:highlight>
                <a:latin typeface="Arial"/>
                <a:ea typeface="Arial"/>
                <a:cs typeface="Arial"/>
                <a:sym typeface="Arial"/>
              </a:rPr>
              <a:t>Филиал Свердловской птицефабрики (ОАО ПТИЦЕФАБРИКА «СВЕРДЛОВСКАЯ») с 2004 года.</a:t>
            </a:r>
            <a:endParaRPr sz="1050">
              <a:solidFill>
                <a:srgbClr val="202122"/>
              </a:solidFill>
              <a:highlight>
                <a:srgbClr val="FFFFFF"/>
              </a:highlight>
              <a:latin typeface="Arial"/>
              <a:ea typeface="Arial"/>
              <a:cs typeface="Arial"/>
              <a:sym typeface="Arial"/>
            </a:endParaRPr>
          </a:p>
          <a:p>
            <a:pPr marL="685800" lvl="0" indent="-295275" algn="l" rtl="0">
              <a:spcBef>
                <a:spcPts val="0"/>
              </a:spcBef>
              <a:spcAft>
                <a:spcPts val="0"/>
              </a:spcAft>
              <a:buClr>
                <a:srgbClr val="202122"/>
              </a:buClr>
              <a:buSzPts val="1050"/>
              <a:buFont typeface="Arial"/>
              <a:buChar char="●"/>
            </a:pPr>
            <a:r>
              <a:rPr lang="ru" sz="1050">
                <a:solidFill>
                  <a:srgbClr val="202122"/>
                </a:solidFill>
                <a:highlight>
                  <a:srgbClr val="FFFFFF"/>
                </a:highlight>
                <a:latin typeface="Arial"/>
                <a:ea typeface="Arial"/>
                <a:cs typeface="Arial"/>
                <a:sym typeface="Arial"/>
              </a:rPr>
              <a:t>С 2002 года — ООО «А-ФАЗА», предприятие по обработке древесины и производству изделий из дерева и пробки.</a:t>
            </a:r>
            <a:endParaRPr sz="1050">
              <a:solidFill>
                <a:srgbClr val="202122"/>
              </a:solidFill>
              <a:highlight>
                <a:srgbClr val="FFFFFF"/>
              </a:highlight>
              <a:latin typeface="Arial"/>
              <a:ea typeface="Arial"/>
              <a:cs typeface="Arial"/>
              <a:sym typeface="Arial"/>
            </a:endParaRPr>
          </a:p>
          <a:p>
            <a:pPr marL="685800" lvl="0" indent="-295275" algn="l" rtl="0">
              <a:spcBef>
                <a:spcPts val="0"/>
              </a:spcBef>
              <a:spcAft>
                <a:spcPts val="0"/>
              </a:spcAft>
              <a:buClr>
                <a:srgbClr val="202122"/>
              </a:buClr>
              <a:buSzPts val="1050"/>
              <a:buFont typeface="Arial"/>
              <a:buChar char="●"/>
            </a:pPr>
            <a:r>
              <a:rPr lang="ru" sz="1050">
                <a:solidFill>
                  <a:srgbClr val="202122"/>
                </a:solidFill>
                <a:highlight>
                  <a:srgbClr val="FFFFFF"/>
                </a:highlight>
                <a:latin typeface="Arial"/>
                <a:ea typeface="Arial"/>
                <a:cs typeface="Arial"/>
                <a:sym typeface="Arial"/>
              </a:rPr>
              <a:t>С 2002 года — ООО «Мабл», — предприятие по добыче камня для памятников и строительства.</a:t>
            </a:r>
            <a:endParaRPr sz="1050">
              <a:solidFill>
                <a:srgbClr val="202122"/>
              </a:solidFill>
              <a:highlight>
                <a:srgbClr val="FFFFFF"/>
              </a:highlight>
              <a:latin typeface="Arial"/>
              <a:ea typeface="Arial"/>
              <a:cs typeface="Arial"/>
              <a:sym typeface="Arial"/>
            </a:endParaRPr>
          </a:p>
          <a:p>
            <a:pPr marL="685800" lvl="0" indent="-295275" algn="l" rtl="0">
              <a:spcBef>
                <a:spcPts val="0"/>
              </a:spcBef>
              <a:spcAft>
                <a:spcPts val="0"/>
              </a:spcAft>
              <a:buClr>
                <a:srgbClr val="202122"/>
              </a:buClr>
              <a:buSzPts val="1050"/>
              <a:buFont typeface="Arial"/>
              <a:buChar char="●"/>
            </a:pPr>
            <a:r>
              <a:rPr lang="ru" sz="1050">
                <a:solidFill>
                  <a:srgbClr val="202122"/>
                </a:solidFill>
                <a:highlight>
                  <a:srgbClr val="FFFFFF"/>
                </a:highlight>
                <a:latin typeface="Arial"/>
                <a:ea typeface="Arial"/>
                <a:cs typeface="Arial"/>
                <a:sym typeface="Arial"/>
              </a:rPr>
              <a:t>С 2006 года — ООО «Олис», — предприятие по резке, обработке и отделке камня.</a:t>
            </a:r>
            <a:endParaRPr sz="1050">
              <a:solidFill>
                <a:srgbClr val="202122"/>
              </a:solidFill>
              <a:highlight>
                <a:srgbClr val="FFFFFF"/>
              </a:highlight>
              <a:latin typeface="Arial"/>
              <a:ea typeface="Arial"/>
              <a:cs typeface="Arial"/>
              <a:sym typeface="Arial"/>
            </a:endParaRPr>
          </a:p>
          <a:p>
            <a:pPr marL="685800" lvl="0" indent="-295275" algn="l" rtl="0">
              <a:spcBef>
                <a:spcPts val="0"/>
              </a:spcBef>
              <a:spcAft>
                <a:spcPts val="0"/>
              </a:spcAft>
              <a:buClr>
                <a:srgbClr val="202122"/>
              </a:buClr>
              <a:buSzPts val="1050"/>
              <a:buFont typeface="Arial"/>
              <a:buChar char="●"/>
            </a:pPr>
            <a:r>
              <a:rPr lang="ru" sz="1050">
                <a:solidFill>
                  <a:srgbClr val="202122"/>
                </a:solidFill>
                <a:highlight>
                  <a:srgbClr val="FFFFFF"/>
                </a:highlight>
                <a:latin typeface="Arial"/>
                <a:ea typeface="Arial"/>
                <a:cs typeface="Arial"/>
                <a:sym typeface="Arial"/>
              </a:rPr>
              <a:t>С 2010 года — ООО «РПК КАПИТАЛ», рекламно-производственная компания.</a:t>
            </a:r>
            <a:endParaRPr sz="1050">
              <a:solidFill>
                <a:srgbClr val="202122"/>
              </a:solidFill>
              <a:highlight>
                <a:srgbClr val="FFFFFF"/>
              </a:highlight>
              <a:latin typeface="Arial"/>
              <a:ea typeface="Arial"/>
              <a:cs typeface="Arial"/>
              <a:sym typeface="Arial"/>
            </a:endParaRPr>
          </a:p>
          <a:p>
            <a:pPr marL="685800" lvl="0" indent="-295275" algn="l" rtl="0">
              <a:spcBef>
                <a:spcPts val="0"/>
              </a:spcBef>
              <a:spcAft>
                <a:spcPts val="0"/>
              </a:spcAft>
              <a:buClr>
                <a:srgbClr val="202122"/>
              </a:buClr>
              <a:buSzPts val="1050"/>
              <a:buFont typeface="Arial"/>
              <a:buChar char="●"/>
            </a:pPr>
            <a:r>
              <a:rPr lang="ru" sz="1050">
                <a:solidFill>
                  <a:srgbClr val="202122"/>
                </a:solidFill>
                <a:highlight>
                  <a:srgbClr val="FFFFFF"/>
                </a:highlight>
                <a:latin typeface="Arial"/>
                <a:ea typeface="Arial"/>
                <a:cs typeface="Arial"/>
                <a:sym typeface="Arial"/>
              </a:rPr>
              <a:t>Совхоз «Сосновский» до 2004г.</a:t>
            </a:r>
            <a:endParaRPr sz="1050">
              <a:solidFill>
                <a:srgbClr val="202122"/>
              </a:solidFill>
              <a:highlight>
                <a:srgbClr val="FFFFFF"/>
              </a:highlight>
              <a:latin typeface="Arial"/>
              <a:ea typeface="Arial"/>
              <a:cs typeface="Arial"/>
              <a:sym typeface="Arial"/>
            </a:endParaRPr>
          </a:p>
          <a:p>
            <a:pPr marL="0" lvl="0" indent="0" algn="l" rtl="0">
              <a:lnSpc>
                <a:spcPct val="137500"/>
              </a:lnSpc>
              <a:spcBef>
                <a:spcPts val="1100"/>
              </a:spcBef>
              <a:spcAft>
                <a:spcPts val="0"/>
              </a:spcAft>
              <a:buNone/>
            </a:pPr>
            <a:r>
              <a:rPr lang="ru" sz="2250" b="1">
                <a:solidFill>
                  <a:srgbClr val="000000"/>
                </a:solidFill>
                <a:highlight>
                  <a:srgbClr val="FFFFFF"/>
                </a:highlight>
                <a:latin typeface="Georgia"/>
                <a:ea typeface="Georgia"/>
                <a:cs typeface="Georgia"/>
                <a:sym typeface="Georgia"/>
              </a:rPr>
              <a:t>Транспорт</a:t>
            </a:r>
            <a:endParaRPr sz="1100">
              <a:solidFill>
                <a:srgbClr val="000000"/>
              </a:solidFill>
              <a:highlight>
                <a:srgbClr val="FFFFFF"/>
              </a:highlight>
              <a:latin typeface="Arial"/>
              <a:ea typeface="Arial"/>
              <a:cs typeface="Arial"/>
              <a:sym typeface="Arial"/>
            </a:endParaRPr>
          </a:p>
          <a:p>
            <a:pPr marL="0" lvl="0" indent="0" algn="l" rtl="0">
              <a:spcBef>
                <a:spcPts val="500"/>
              </a:spcBef>
              <a:spcAft>
                <a:spcPts val="0"/>
              </a:spcAft>
              <a:buNone/>
            </a:pPr>
            <a:r>
              <a:rPr lang="ru" sz="1050">
                <a:solidFill>
                  <a:srgbClr val="202122"/>
                </a:solidFill>
                <a:highlight>
                  <a:srgbClr val="FFFFFF"/>
                </a:highlight>
                <a:latin typeface="Arial"/>
                <a:ea typeface="Arial"/>
                <a:cs typeface="Arial"/>
                <a:sym typeface="Arial"/>
              </a:rPr>
              <a:t>Дважды в сутки в село проходит пригородный автобус по маршруту № 102 (</a:t>
            </a:r>
            <a:r>
              <a:rPr lang="ru" sz="1050">
                <a:solidFill>
                  <a:srgbClr val="0645AD"/>
                </a:solidFill>
                <a:highlight>
                  <a:srgbClr val="FFFFFF"/>
                </a:highlight>
                <a:uFill>
                  <a:noFill/>
                </a:u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Каменск-Уральский</a:t>
            </a:r>
            <a:r>
              <a:rPr lang="ru" sz="1050">
                <a:solidFill>
                  <a:srgbClr val="202122"/>
                </a:solidFill>
                <a:highlight>
                  <a:srgbClr val="FFFFFF"/>
                </a:highlight>
                <a:latin typeface="Arial"/>
                <a:ea typeface="Arial"/>
                <a:cs typeface="Arial"/>
                <a:sym typeface="Arial"/>
              </a:rPr>
              <a:t> — Сосновское). А также автобус маршрута № 551 (Екатеринбург — Сосновское), в зимнее время пятница, суббота и воскресение.</a:t>
            </a:r>
            <a:endParaRPr sz="1050">
              <a:solidFill>
                <a:srgbClr val="202122"/>
              </a:solidFill>
              <a:highlight>
                <a:srgbClr val="FFFFFF"/>
              </a:highlight>
              <a:latin typeface="Arial"/>
              <a:ea typeface="Arial"/>
              <a:cs typeface="Arial"/>
              <a:sym typeface="Arial"/>
            </a:endParaRPr>
          </a:p>
          <a:p>
            <a:pPr marL="0" lvl="0" indent="0" algn="l" rtl="0">
              <a:spcBef>
                <a:spcPts val="500"/>
              </a:spcBef>
              <a:spcAft>
                <a:spcPts val="1200"/>
              </a:spcAft>
              <a:buNone/>
            </a:pPr>
            <a:endParaRPr/>
          </a:p>
        </p:txBody>
      </p:sp>
      <p:pic>
        <p:nvPicPr>
          <p:cNvPr id="307" name="Google Shape;307;p17"/>
          <p:cNvPicPr preferRelativeResize="0"/>
          <p:nvPr/>
        </p:nvPicPr>
        <p:blipFill>
          <a:blip r:embed="rId4">
            <a:alphaModFix/>
          </a:blip>
          <a:stretch>
            <a:fillRect/>
          </a:stretch>
        </p:blipFill>
        <p:spPr>
          <a:xfrm>
            <a:off x="6455047" y="2664825"/>
            <a:ext cx="2688950" cy="10755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18"/>
          <p:cNvSpPr txBox="1">
            <a:spLocks noGrp="1"/>
          </p:cNvSpPr>
          <p:nvPr>
            <p:ph type="title"/>
          </p:nvPr>
        </p:nvSpPr>
        <p:spPr>
          <a:xfrm>
            <a:off x="633050" y="233125"/>
            <a:ext cx="7988400" cy="813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274E13"/>
                </a:solidFill>
              </a:rPr>
              <a:t>Село Сосновское Каменский район.</a:t>
            </a:r>
            <a:endParaRPr>
              <a:solidFill>
                <a:srgbClr val="274E13"/>
              </a:solidFill>
            </a:endParaRPr>
          </a:p>
          <a:p>
            <a:pPr marL="0" lvl="0" indent="0" algn="l" rtl="0">
              <a:spcBef>
                <a:spcPts val="0"/>
              </a:spcBef>
              <a:spcAft>
                <a:spcPts val="0"/>
              </a:spcAft>
              <a:buNone/>
            </a:pPr>
            <a:endParaRPr/>
          </a:p>
        </p:txBody>
      </p:sp>
      <p:sp>
        <p:nvSpPr>
          <p:cNvPr id="313" name="Google Shape;313;p18"/>
          <p:cNvSpPr txBox="1">
            <a:spLocks noGrp="1"/>
          </p:cNvSpPr>
          <p:nvPr>
            <p:ph type="body" idx="1"/>
          </p:nvPr>
        </p:nvSpPr>
        <p:spPr>
          <a:xfrm>
            <a:off x="231100" y="814647"/>
            <a:ext cx="8641500" cy="4172989"/>
          </a:xfrm>
          <a:prstGeom prst="rect">
            <a:avLst/>
          </a:prstGeom>
        </p:spPr>
        <p:txBody>
          <a:bodyPr spcFirstLastPara="1" wrap="square" lIns="91425" tIns="91425" rIns="91425" bIns="91425" anchor="t" anchorCtr="0">
            <a:normAutofit fontScale="92500"/>
          </a:bodyPr>
          <a:lstStyle/>
          <a:p>
            <a:pPr marL="0" lvl="0" indent="0" algn="l" rtl="0">
              <a:lnSpc>
                <a:spcPct val="137500"/>
              </a:lnSpc>
              <a:spcBef>
                <a:spcPts val="1100"/>
              </a:spcBef>
              <a:spcAft>
                <a:spcPts val="0"/>
              </a:spcAft>
              <a:buNone/>
            </a:pPr>
            <a:r>
              <a:rPr lang="ru" sz="2250" b="1" dirty="0">
                <a:solidFill>
                  <a:srgbClr val="000000"/>
                </a:solidFill>
                <a:highlight>
                  <a:srgbClr val="FFFFFF"/>
                </a:highlight>
                <a:latin typeface="Georgia"/>
                <a:ea typeface="Georgia"/>
                <a:cs typeface="Georgia"/>
                <a:sym typeface="Georgia"/>
              </a:rPr>
              <a:t>Достопримечательности</a:t>
            </a:r>
            <a:endParaRPr sz="1100">
              <a:solidFill>
                <a:srgbClr val="000000"/>
              </a:solidFill>
              <a:highlight>
                <a:srgbClr val="FFFFFF"/>
              </a:highlight>
              <a:latin typeface="Arial"/>
              <a:ea typeface="Arial"/>
              <a:cs typeface="Arial"/>
              <a:sym typeface="Arial"/>
            </a:endParaRPr>
          </a:p>
          <a:p>
            <a:pPr marL="0" lvl="0" indent="0" algn="l" rtl="0">
              <a:spcBef>
                <a:spcPts val="300"/>
              </a:spcBef>
              <a:spcAft>
                <a:spcPts val="0"/>
              </a:spcAft>
              <a:buNone/>
            </a:pPr>
            <a:r>
              <a:rPr lang="ru" sz="1050" b="1" dirty="0">
                <a:solidFill>
                  <a:srgbClr val="202122"/>
                </a:solidFill>
                <a:highlight>
                  <a:srgbClr val="FFFFFF"/>
                </a:highlight>
                <a:latin typeface="Arial"/>
                <a:ea typeface="Arial"/>
                <a:cs typeface="Arial"/>
                <a:sym typeface="Arial"/>
              </a:rPr>
              <a:t>Церковь Рождества Христова</a:t>
            </a:r>
            <a:endParaRPr sz="1050" b="1" i="1">
              <a:solidFill>
                <a:srgbClr val="0645AD"/>
              </a:solidFill>
              <a:highlight>
                <a:srgbClr val="FFFFFF"/>
              </a:highlight>
              <a:latin typeface="Arial"/>
              <a:ea typeface="Arial"/>
              <a:cs typeface="Arial"/>
              <a:sym typeface="Arial"/>
            </a:endParaRPr>
          </a:p>
          <a:p>
            <a:pPr marL="0" lvl="0" indent="0" algn="l" rtl="0">
              <a:spcBef>
                <a:spcPts val="700"/>
              </a:spcBef>
              <a:spcAft>
                <a:spcPts val="0"/>
              </a:spcAft>
              <a:buNone/>
            </a:pPr>
            <a:r>
              <a:rPr lang="ru" sz="1050" dirty="0">
                <a:solidFill>
                  <a:srgbClr val="202122"/>
                </a:solidFill>
                <a:highlight>
                  <a:srgbClr val="FFFFFF"/>
                </a:highlight>
                <a:latin typeface="Arial"/>
                <a:ea typeface="Arial"/>
                <a:cs typeface="Arial"/>
                <a:sym typeface="Arial"/>
              </a:rPr>
              <a:t>В 1861 году заложена Христорождественская церковь, деревянная, 1-престольная. Первый деревянный храм строился с 1861 по 1864 годы. Освятили церковь в честь Рождества Христова в 1864 году. Сгорела в 1866 году. Каменное здание церкви было построено в начале XX века, примерно в 1915—1916 годах. Закрыта в 1939 году</a:t>
            </a:r>
            <a:r>
              <a:rPr lang="ru" sz="1500" baseline="30000" dirty="0">
                <a:solidFill>
                  <a:srgbClr val="0645AD"/>
                </a:solidFill>
                <a:highlight>
                  <a:srgbClr val="FFFFFF"/>
                </a:highlight>
                <a:uFill>
                  <a:noFill/>
                </a:u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[13]</a:t>
            </a:r>
            <a:r>
              <a:rPr lang="ru" sz="1500" baseline="30000" dirty="0">
                <a:solidFill>
                  <a:srgbClr val="0645AD"/>
                </a:solidFill>
                <a:highlight>
                  <a:srgbClr val="FFFFFF"/>
                </a:highlight>
                <a:uFill>
                  <a:noFill/>
                </a:u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[14]</a:t>
            </a:r>
            <a:r>
              <a:rPr lang="ru" sz="1050" dirty="0">
                <a:solidFill>
                  <a:srgbClr val="202122"/>
                </a:solidFill>
                <a:highlight>
                  <a:srgbClr val="FFFFFF"/>
                </a:highlight>
                <a:latin typeface="Arial"/>
                <a:ea typeface="Arial"/>
                <a:cs typeface="Arial"/>
                <a:sym typeface="Arial"/>
              </a:rPr>
              <a:t>. Восстановление и службы начались после 2004 года. Здание церкви — оригинальный и редкий для Урала памятник церковного зодчества позднего этапа «византийского стиля».</a:t>
            </a:r>
            <a:endParaRPr sz="1050">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r>
              <a:rPr lang="ru" sz="1050" dirty="0">
                <a:solidFill>
                  <a:srgbClr val="202122"/>
                </a:solidFill>
                <a:highlight>
                  <a:srgbClr val="FFFFFF"/>
                </a:highlight>
                <a:latin typeface="Arial"/>
                <a:ea typeface="Arial"/>
                <a:cs typeface="Arial"/>
                <a:sym typeface="Arial"/>
              </a:rPr>
              <a:t>Панов Михаил Степанович (1861 — 20 ноября 1937), первый священник церкви. В 1937 году приговорен к расстрелу.</a:t>
            </a:r>
            <a:br>
              <a:rPr lang="ru" sz="1050" dirty="0">
                <a:solidFill>
                  <a:srgbClr val="202122"/>
                </a:solidFill>
                <a:highlight>
                  <a:srgbClr val="FFFFFF"/>
                </a:highlight>
                <a:latin typeface="Arial"/>
                <a:ea typeface="Arial"/>
                <a:cs typeface="Arial"/>
                <a:sym typeface="Arial"/>
              </a:rPr>
            </a:br>
            <a:r>
              <a:rPr lang="ru" sz="1050" dirty="0">
                <a:solidFill>
                  <a:srgbClr val="202122"/>
                </a:solidFill>
                <a:highlight>
                  <a:srgbClr val="FFFFFF"/>
                </a:highlight>
                <a:latin typeface="Arial"/>
                <a:ea typeface="Arial"/>
                <a:cs typeface="Arial"/>
                <a:sym typeface="Arial"/>
              </a:rPr>
              <a:t>Преподобноисповедник Иоанн Кевролетин (23 мая 1875—1961) c 1935 по 1937 годы был настоятелем Христорождественской церкви. В 1992 году его останки перенесены к алтарю Преображенской церкви Верхотурского Николаевского мужского монастыря. В 2001 году иеросхимонах Иоанн Кевролетин был причислен к сонму новомучеников и исповедников Российских, прославленных Архиерейским Собором 2000 года.</a:t>
            </a:r>
            <a:endParaRPr sz="1050">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endParaRPr sz="1050">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r>
              <a:rPr lang="ru" sz="1050" dirty="0">
                <a:solidFill>
                  <a:srgbClr val="202122"/>
                </a:solidFill>
                <a:highlight>
                  <a:srgbClr val="FFFFFF"/>
                </a:highlight>
                <a:latin typeface="Arial"/>
                <a:ea typeface="Arial"/>
                <a:cs typeface="Arial"/>
                <a:sym typeface="Arial"/>
              </a:rPr>
              <a:t>.</a:t>
            </a:r>
            <a:endParaRPr sz="1050">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r>
              <a:rPr lang="ru" sz="1200" dirty="0">
                <a:solidFill>
                  <a:srgbClr val="222222"/>
                </a:solidFill>
                <a:highlight>
                  <a:srgbClr val="FFFFFF"/>
                </a:highlight>
                <a:latin typeface="Roboto"/>
                <a:ea typeface="Roboto"/>
                <a:cs typeface="Roboto"/>
                <a:sym typeface="Roboto"/>
              </a:rPr>
              <a:t>Что увидят путешественники в селе? </a:t>
            </a:r>
            <a:r>
              <a:rPr lang="ru" sz="1200" b="1" dirty="0">
                <a:solidFill>
                  <a:srgbClr val="222222"/>
                </a:solidFill>
                <a:highlight>
                  <a:srgbClr val="FFFFFF"/>
                </a:highlight>
                <a:latin typeface="Roboto"/>
                <a:ea typeface="Roboto"/>
                <a:cs typeface="Roboto"/>
                <a:sym typeface="Roboto"/>
              </a:rPr>
              <a:t>Храм Рождества Христова</a:t>
            </a:r>
            <a:r>
              <a:rPr lang="ru" sz="1200" dirty="0">
                <a:solidFill>
                  <a:srgbClr val="222222"/>
                </a:solidFill>
                <a:highlight>
                  <a:srgbClr val="FFFFFF"/>
                </a:highlight>
                <a:latin typeface="Roboto"/>
                <a:ea typeface="Roboto"/>
                <a:cs typeface="Roboto"/>
                <a:sym typeface="Roboto"/>
              </a:rPr>
              <a:t> на берегу </a:t>
            </a:r>
            <a:r>
              <a:rPr lang="ru" sz="1200" b="1" dirty="0">
                <a:solidFill>
                  <a:srgbClr val="222222"/>
                </a:solidFill>
                <a:highlight>
                  <a:srgbClr val="FFFFFF"/>
                </a:highlight>
                <a:latin typeface="Roboto"/>
                <a:ea typeface="Roboto"/>
                <a:cs typeface="Roboto"/>
                <a:sym typeface="Roboto"/>
              </a:rPr>
              <a:t>Сосновского озера </a:t>
            </a:r>
            <a:r>
              <a:rPr lang="ru" sz="1200" dirty="0">
                <a:solidFill>
                  <a:srgbClr val="222222"/>
                </a:solidFill>
                <a:highlight>
                  <a:srgbClr val="FFFFFF"/>
                </a:highlight>
                <a:latin typeface="Roboto"/>
                <a:ea typeface="Roboto"/>
                <a:cs typeface="Roboto"/>
                <a:sym typeface="Roboto"/>
              </a:rPr>
              <a:t>— главная достопримечательность села.  </a:t>
            </a:r>
            <a:r>
              <a:rPr lang="ru" sz="1200" b="1" dirty="0">
                <a:solidFill>
                  <a:srgbClr val="222222"/>
                </a:solidFill>
                <a:highlight>
                  <a:srgbClr val="FFFFFF"/>
                </a:highlight>
                <a:latin typeface="Roboto"/>
                <a:ea typeface="Roboto"/>
                <a:cs typeface="Roboto"/>
                <a:sym typeface="Roboto"/>
              </a:rPr>
              <a:t>Храм</a:t>
            </a:r>
            <a:r>
              <a:rPr lang="ru" sz="1200" dirty="0">
                <a:solidFill>
                  <a:srgbClr val="222222"/>
                </a:solidFill>
                <a:highlight>
                  <a:srgbClr val="FFFFFF"/>
                </a:highlight>
                <a:latin typeface="Roboto"/>
                <a:ea typeface="Roboto"/>
                <a:cs typeface="Roboto"/>
                <a:sym typeface="Roboto"/>
              </a:rPr>
              <a:t> находится на возвышении и виден со всех улиц села, также очень </a:t>
            </a:r>
            <a:r>
              <a:rPr lang="ru" sz="1200" b="1" dirty="0">
                <a:solidFill>
                  <a:srgbClr val="222222"/>
                </a:solidFill>
                <a:highlight>
                  <a:srgbClr val="FFFFFF"/>
                </a:highlight>
                <a:latin typeface="Roboto"/>
                <a:ea typeface="Roboto"/>
                <a:cs typeface="Roboto"/>
                <a:sym typeface="Roboto"/>
              </a:rPr>
              <a:t>красивая панорама церкви</a:t>
            </a:r>
            <a:r>
              <a:rPr lang="ru" sz="1200" dirty="0">
                <a:solidFill>
                  <a:srgbClr val="222222"/>
                </a:solidFill>
                <a:highlight>
                  <a:srgbClr val="FFFFFF"/>
                </a:highlight>
                <a:latin typeface="Roboto"/>
                <a:ea typeface="Roboto"/>
                <a:cs typeface="Roboto"/>
                <a:sym typeface="Roboto"/>
              </a:rPr>
              <a:t> открывается с дальнего берега озера!</a:t>
            </a:r>
            <a:endParaRPr sz="1200">
              <a:solidFill>
                <a:srgbClr val="222222"/>
              </a:solidFill>
              <a:highlight>
                <a:srgbClr val="FFFFFF"/>
              </a:highlight>
              <a:latin typeface="Roboto"/>
              <a:ea typeface="Roboto"/>
              <a:cs typeface="Roboto"/>
              <a:sym typeface="Roboto"/>
            </a:endParaRPr>
          </a:p>
          <a:p>
            <a:pPr marL="0" lvl="0" indent="0" algn="l" rtl="0">
              <a:spcBef>
                <a:spcPts val="2000"/>
              </a:spcBef>
              <a:spcAft>
                <a:spcPts val="0"/>
              </a:spcAft>
              <a:buNone/>
            </a:pPr>
            <a:r>
              <a:rPr lang="ru" sz="1200" b="1" dirty="0">
                <a:solidFill>
                  <a:srgbClr val="222222"/>
                </a:solidFill>
                <a:highlight>
                  <a:srgbClr val="FFFFFF"/>
                </a:highlight>
                <a:latin typeface="Roboto"/>
                <a:ea typeface="Roboto"/>
                <a:cs typeface="Roboto"/>
                <a:sym typeface="Roboto"/>
              </a:rPr>
              <a:t>Здание церкви</a:t>
            </a:r>
            <a:r>
              <a:rPr lang="ru" sz="1200" dirty="0">
                <a:solidFill>
                  <a:srgbClr val="222222"/>
                </a:solidFill>
                <a:highlight>
                  <a:srgbClr val="FFFFFF"/>
                </a:highlight>
                <a:latin typeface="Roboto"/>
                <a:ea typeface="Roboto"/>
                <a:cs typeface="Roboto"/>
                <a:sym typeface="Roboto"/>
              </a:rPr>
              <a:t> — оригинальный и редкий для </a:t>
            </a:r>
            <a:r>
              <a:rPr lang="ru" sz="1200" b="1" dirty="0">
                <a:solidFill>
                  <a:srgbClr val="222222"/>
                </a:solidFill>
                <a:highlight>
                  <a:srgbClr val="FFFFFF"/>
                </a:highlight>
                <a:latin typeface="Roboto"/>
                <a:ea typeface="Roboto"/>
                <a:cs typeface="Roboto"/>
                <a:sym typeface="Roboto"/>
              </a:rPr>
              <a:t>Урала</a:t>
            </a:r>
            <a:r>
              <a:rPr lang="ru" sz="1200" dirty="0">
                <a:solidFill>
                  <a:srgbClr val="222222"/>
                </a:solidFill>
                <a:highlight>
                  <a:srgbClr val="FFFFFF"/>
                </a:highlight>
                <a:latin typeface="Roboto"/>
                <a:ea typeface="Roboto"/>
                <a:cs typeface="Roboto"/>
                <a:sym typeface="Roboto"/>
              </a:rPr>
              <a:t> памятник церковного зодчества позднего этапа</a:t>
            </a:r>
            <a:r>
              <a:rPr lang="ru" sz="1200" b="1" dirty="0">
                <a:solidFill>
                  <a:srgbClr val="222222"/>
                </a:solidFill>
                <a:highlight>
                  <a:srgbClr val="FFFFFF"/>
                </a:highlight>
                <a:latin typeface="Roboto"/>
                <a:ea typeface="Roboto"/>
                <a:cs typeface="Roboto"/>
                <a:sym typeface="Roboto"/>
              </a:rPr>
              <a:t> «византийского стиля».</a:t>
            </a:r>
            <a:endParaRPr sz="1200" b="1">
              <a:solidFill>
                <a:srgbClr val="222222"/>
              </a:solidFill>
              <a:highlight>
                <a:srgbClr val="FFFFFF"/>
              </a:highlight>
              <a:latin typeface="Roboto"/>
              <a:ea typeface="Roboto"/>
              <a:cs typeface="Roboto"/>
              <a:sym typeface="Roboto"/>
            </a:endParaRPr>
          </a:p>
          <a:p>
            <a:pPr marL="0" lvl="0" indent="0" algn="l" rtl="0">
              <a:spcBef>
                <a:spcPts val="2000"/>
              </a:spcBef>
              <a:spcAft>
                <a:spcPts val="120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19"/>
          <p:cNvSpPr txBox="1">
            <a:spLocks noGrp="1"/>
          </p:cNvSpPr>
          <p:nvPr>
            <p:ph type="title"/>
          </p:nvPr>
        </p:nvSpPr>
        <p:spPr>
          <a:xfrm>
            <a:off x="401925" y="213025"/>
            <a:ext cx="7932300" cy="13848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i="1">
                <a:solidFill>
                  <a:srgbClr val="CC4125"/>
                </a:solidFill>
                <a:latin typeface="Oswald"/>
                <a:ea typeface="Oswald"/>
                <a:cs typeface="Oswald"/>
                <a:sym typeface="Oswald"/>
              </a:rPr>
              <a:t>ХРАМ РОЖДЕСТВА ХРЕСТОВА </a:t>
            </a:r>
            <a:r>
              <a:rPr lang="ru">
                <a:solidFill>
                  <a:srgbClr val="CC4125"/>
                </a:solidFill>
                <a:latin typeface="Impact"/>
                <a:ea typeface="Impact"/>
                <a:cs typeface="Impact"/>
                <a:sym typeface="Impact"/>
              </a:rPr>
              <a:t>- главная достопримечательность села Сосновское</a:t>
            </a:r>
            <a:endParaRPr>
              <a:solidFill>
                <a:srgbClr val="CC4125"/>
              </a:solidFill>
              <a:latin typeface="Impact"/>
              <a:ea typeface="Impact"/>
              <a:cs typeface="Impact"/>
              <a:sym typeface="Impact"/>
            </a:endParaRPr>
          </a:p>
        </p:txBody>
      </p:sp>
      <p:sp>
        <p:nvSpPr>
          <p:cNvPr id="319" name="Google Shape;319;p19"/>
          <p:cNvSpPr txBox="1">
            <a:spLocks noGrp="1"/>
          </p:cNvSpPr>
          <p:nvPr>
            <p:ph type="body" idx="1"/>
          </p:nvPr>
        </p:nvSpPr>
        <p:spPr>
          <a:xfrm>
            <a:off x="261250" y="1438925"/>
            <a:ext cx="8601300" cy="33462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320" name="Google Shape;320;p19"/>
          <p:cNvPicPr preferRelativeResize="0"/>
          <p:nvPr/>
        </p:nvPicPr>
        <p:blipFill>
          <a:blip r:embed="rId3">
            <a:alphaModFix/>
          </a:blip>
          <a:stretch>
            <a:fillRect/>
          </a:stretch>
        </p:blipFill>
        <p:spPr>
          <a:xfrm>
            <a:off x="301446" y="1516675"/>
            <a:ext cx="2451350" cy="3268451"/>
          </a:xfrm>
          <a:prstGeom prst="rect">
            <a:avLst/>
          </a:prstGeom>
          <a:noFill/>
          <a:ln>
            <a:noFill/>
          </a:ln>
        </p:spPr>
      </p:pic>
      <p:pic>
        <p:nvPicPr>
          <p:cNvPr id="321" name="Google Shape;321;p19"/>
          <p:cNvPicPr preferRelativeResize="0"/>
          <p:nvPr/>
        </p:nvPicPr>
        <p:blipFill>
          <a:blip r:embed="rId4">
            <a:alphaModFix/>
          </a:blip>
          <a:stretch>
            <a:fillRect/>
          </a:stretch>
        </p:blipFill>
        <p:spPr>
          <a:xfrm>
            <a:off x="3206883" y="1602663"/>
            <a:ext cx="2322374" cy="3096474"/>
          </a:xfrm>
          <a:prstGeom prst="rect">
            <a:avLst/>
          </a:prstGeom>
          <a:noFill/>
          <a:ln>
            <a:noFill/>
          </a:ln>
        </p:spPr>
      </p:pic>
      <p:pic>
        <p:nvPicPr>
          <p:cNvPr id="322" name="Google Shape;322;p19"/>
          <p:cNvPicPr preferRelativeResize="0"/>
          <p:nvPr/>
        </p:nvPicPr>
        <p:blipFill>
          <a:blip r:embed="rId5">
            <a:alphaModFix/>
          </a:blip>
          <a:stretch>
            <a:fillRect/>
          </a:stretch>
        </p:blipFill>
        <p:spPr>
          <a:xfrm>
            <a:off x="6147125" y="1597825"/>
            <a:ext cx="2645174" cy="30964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p20"/>
          <p:cNvSpPr txBox="1">
            <a:spLocks noGrp="1"/>
          </p:cNvSpPr>
          <p:nvPr>
            <p:ph type="title"/>
          </p:nvPr>
        </p:nvSpPr>
        <p:spPr>
          <a:xfrm>
            <a:off x="655450" y="138375"/>
            <a:ext cx="7678800" cy="1156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274E13"/>
                </a:solidFill>
              </a:rPr>
              <a:t>ЭКСКУРСИЯ В КРАЕВЕДЧЕСКИЙ МУЗЕЙ</a:t>
            </a:r>
            <a:endParaRPr>
              <a:solidFill>
                <a:srgbClr val="274E13"/>
              </a:solidFill>
            </a:endParaRPr>
          </a:p>
          <a:p>
            <a:pPr marL="0" lvl="0" indent="0" algn="l" rtl="0">
              <a:spcBef>
                <a:spcPts val="0"/>
              </a:spcBef>
              <a:spcAft>
                <a:spcPts val="0"/>
              </a:spcAft>
              <a:buNone/>
            </a:pPr>
            <a:r>
              <a:rPr lang="ru">
                <a:solidFill>
                  <a:srgbClr val="274E13"/>
                </a:solidFill>
              </a:rPr>
              <a:t>СЕЛА Сосновское.</a:t>
            </a:r>
            <a:endParaRPr>
              <a:solidFill>
                <a:srgbClr val="274E13"/>
              </a:solidFill>
            </a:endParaRPr>
          </a:p>
        </p:txBody>
      </p:sp>
      <p:sp>
        <p:nvSpPr>
          <p:cNvPr id="328" name="Google Shape;328;p20"/>
          <p:cNvSpPr txBox="1">
            <a:spLocks noGrp="1"/>
          </p:cNvSpPr>
          <p:nvPr>
            <p:ph type="body" idx="1"/>
          </p:nvPr>
        </p:nvSpPr>
        <p:spPr>
          <a:xfrm>
            <a:off x="0" y="1239900"/>
            <a:ext cx="8792400" cy="3859800"/>
          </a:xfrm>
          <a:prstGeom prst="rect">
            <a:avLst/>
          </a:prstGeom>
        </p:spPr>
        <p:txBody>
          <a:bodyPr spcFirstLastPara="1" wrap="square" lIns="91425" tIns="91425" rIns="91425" bIns="91425" anchor="t" anchorCtr="0">
            <a:normAutofit fontScale="92500"/>
          </a:bodyPr>
          <a:lstStyle/>
          <a:p>
            <a:pPr marL="0" lvl="0" indent="0" algn="l" rtl="0">
              <a:spcBef>
                <a:spcPts val="0"/>
              </a:spcBef>
              <a:spcAft>
                <a:spcPts val="0"/>
              </a:spcAft>
              <a:buNone/>
            </a:pPr>
            <a:r>
              <a:rPr lang="ru" sz="1400" b="1">
                <a:solidFill>
                  <a:srgbClr val="804000"/>
                </a:solidFill>
                <a:highlight>
                  <a:srgbClr val="FFFF80"/>
                </a:highlight>
                <a:latin typeface="Arial"/>
                <a:ea typeface="Arial"/>
                <a:cs typeface="Arial"/>
                <a:sym typeface="Arial"/>
              </a:rPr>
              <a:t>Комплексный краеведческий музей села Сосновское открыт 9 Мая 1985 года. Основателем музея является </a:t>
            </a:r>
            <a:r>
              <a:rPr lang="ru" sz="1400" b="1" u="sng">
                <a:solidFill>
                  <a:srgbClr val="AD0000"/>
                </a:solidFill>
                <a:highlight>
                  <a:srgbClr val="FFFF80"/>
                </a:highlight>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Заостровных Ия Степановна</a:t>
            </a:r>
            <a:r>
              <a:rPr lang="ru" sz="1400" b="1">
                <a:solidFill>
                  <a:srgbClr val="804000"/>
                </a:solidFill>
                <a:highlight>
                  <a:srgbClr val="FFFF80"/>
                </a:highlight>
                <a:latin typeface="Arial"/>
                <a:ea typeface="Arial"/>
                <a:cs typeface="Arial"/>
                <a:sym typeface="Arial"/>
              </a:rPr>
              <a:t>, учитель русского языка и литературы.</a:t>
            </a:r>
            <a:endParaRPr sz="1400" b="1">
              <a:solidFill>
                <a:srgbClr val="804000"/>
              </a:solidFill>
              <a:highlight>
                <a:srgbClr val="FFFF80"/>
              </a:highlight>
              <a:latin typeface="Arial"/>
              <a:ea typeface="Arial"/>
              <a:cs typeface="Arial"/>
              <a:sym typeface="Arial"/>
            </a:endParaRPr>
          </a:p>
          <a:p>
            <a:pPr marL="0" lvl="0" indent="0" algn="l" rtl="0">
              <a:spcBef>
                <a:spcPts val="1200"/>
              </a:spcBef>
              <a:spcAft>
                <a:spcPts val="0"/>
              </a:spcAft>
              <a:buNone/>
            </a:pPr>
            <a:r>
              <a:rPr lang="ru" sz="1400" b="1">
                <a:solidFill>
                  <a:srgbClr val="804000"/>
                </a:solidFill>
                <a:highlight>
                  <a:srgbClr val="FFFF80"/>
                </a:highlight>
                <a:latin typeface="Arial"/>
                <a:ea typeface="Arial"/>
                <a:cs typeface="Arial"/>
                <a:sym typeface="Arial"/>
              </a:rPr>
              <a:t>В 2025 году музею исполняется 40 лет. Музей расположен в здании Сосновской средней общеобразовательной школы.</a:t>
            </a:r>
            <a:endParaRPr sz="1400" b="1">
              <a:solidFill>
                <a:srgbClr val="804000"/>
              </a:solidFill>
              <a:highlight>
                <a:srgbClr val="FFFF80"/>
              </a:highlight>
              <a:latin typeface="Arial"/>
              <a:ea typeface="Arial"/>
              <a:cs typeface="Arial"/>
              <a:sym typeface="Arial"/>
            </a:endParaRPr>
          </a:p>
          <a:p>
            <a:pPr marL="0" lvl="0" indent="0" algn="l" rtl="0">
              <a:spcBef>
                <a:spcPts val="1200"/>
              </a:spcBef>
              <a:spcAft>
                <a:spcPts val="0"/>
              </a:spcAft>
              <a:buNone/>
            </a:pPr>
            <a:r>
              <a:rPr lang="ru" sz="1400" b="1">
                <a:solidFill>
                  <a:srgbClr val="804000"/>
                </a:solidFill>
                <a:highlight>
                  <a:srgbClr val="FFFF80"/>
                </a:highlight>
                <a:latin typeface="Arial"/>
                <a:ea typeface="Arial"/>
                <a:cs typeface="Arial"/>
                <a:sym typeface="Arial"/>
              </a:rPr>
              <a:t>В музее за 40 лет собрано более 1800 экспонатов, которые были предоставлены жителями  села .</a:t>
            </a:r>
            <a:endParaRPr sz="1400" b="1">
              <a:solidFill>
                <a:srgbClr val="804000"/>
              </a:solidFill>
              <a:highlight>
                <a:srgbClr val="FFFF80"/>
              </a:highlight>
              <a:latin typeface="Arial"/>
              <a:ea typeface="Arial"/>
              <a:cs typeface="Arial"/>
              <a:sym typeface="Arial"/>
            </a:endParaRPr>
          </a:p>
          <a:p>
            <a:pPr marL="0" lvl="0" indent="0" algn="l" rtl="0">
              <a:spcBef>
                <a:spcPts val="1200"/>
              </a:spcBef>
              <a:spcAft>
                <a:spcPts val="0"/>
              </a:spcAft>
              <a:buNone/>
            </a:pPr>
            <a:r>
              <a:rPr lang="ru" sz="1400" b="1">
                <a:solidFill>
                  <a:srgbClr val="804000"/>
                </a:solidFill>
                <a:highlight>
                  <a:srgbClr val="FFFF80"/>
                </a:highlight>
                <a:latin typeface="Arial"/>
                <a:ea typeface="Arial"/>
                <a:cs typeface="Arial"/>
                <a:sym typeface="Arial"/>
              </a:rPr>
              <a:t>В музее представлено несколько экспозизий: крестьянский  быт, воины-афганцы, история комсомольских лет, пионерское движение, следопыты родного села, благодарные Сосновсцы селу, село в военные годы…</a:t>
            </a:r>
            <a:endParaRPr sz="1400" b="1">
              <a:solidFill>
                <a:srgbClr val="804000"/>
              </a:solidFill>
              <a:highlight>
                <a:srgbClr val="FFFF80"/>
              </a:highlight>
              <a:latin typeface="Arial"/>
              <a:ea typeface="Arial"/>
              <a:cs typeface="Arial"/>
              <a:sym typeface="Arial"/>
            </a:endParaRPr>
          </a:p>
          <a:p>
            <a:pPr marL="0" lvl="0" indent="0" algn="l" rtl="0">
              <a:spcBef>
                <a:spcPts val="1200"/>
              </a:spcBef>
              <a:spcAft>
                <a:spcPts val="0"/>
              </a:spcAft>
              <a:buNone/>
            </a:pPr>
            <a:r>
              <a:rPr lang="ru" sz="1400" b="1">
                <a:solidFill>
                  <a:srgbClr val="804000"/>
                </a:solidFill>
                <a:highlight>
                  <a:srgbClr val="FFFF80"/>
                </a:highlight>
                <a:latin typeface="Arial"/>
                <a:ea typeface="Arial"/>
                <a:cs typeface="Arial"/>
                <a:sym typeface="Arial"/>
              </a:rPr>
              <a:t>Руководитель музея Привалов Александр Николаевич провел обзорную экскурсию для пенсионеров села Сосновского и слушателей ШПВ .</a:t>
            </a:r>
            <a:endParaRPr sz="1400" b="1">
              <a:solidFill>
                <a:srgbClr val="804000"/>
              </a:solidFill>
              <a:highlight>
                <a:srgbClr val="FFFF80"/>
              </a:highlight>
              <a:latin typeface="Arial"/>
              <a:ea typeface="Arial"/>
              <a:cs typeface="Arial"/>
              <a:sym typeface="Arial"/>
            </a:endParaRPr>
          </a:p>
          <a:p>
            <a:pPr marL="0" lvl="0" indent="0" algn="l" rtl="0">
              <a:spcBef>
                <a:spcPts val="1200"/>
              </a:spcBef>
              <a:spcAft>
                <a:spcPts val="1200"/>
              </a:spcAft>
              <a:buNone/>
            </a:pPr>
            <a:r>
              <a:rPr lang="ru" sz="1400" b="1">
                <a:solidFill>
                  <a:srgbClr val="804000"/>
                </a:solidFill>
                <a:highlight>
                  <a:srgbClr val="FFFF80"/>
                </a:highlight>
                <a:latin typeface="Arial"/>
                <a:ea typeface="Arial"/>
                <a:cs typeface="Arial"/>
                <a:sym typeface="Arial"/>
              </a:rPr>
              <a:t>Многие из присутствующих впервые побывали в музее .Экскурсия была интересной и увлекательной.</a:t>
            </a:r>
            <a:endParaRPr sz="1400" b="1">
              <a:solidFill>
                <a:srgbClr val="804000"/>
              </a:solidFill>
              <a:highlight>
                <a:srgbClr val="FFFF80"/>
              </a:highlight>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pic>
        <p:nvPicPr>
          <p:cNvPr id="335" name="Google Shape;335;p21"/>
          <p:cNvPicPr preferRelativeResize="0"/>
          <p:nvPr/>
        </p:nvPicPr>
        <p:blipFill>
          <a:blip r:embed="rId3">
            <a:alphaModFix/>
          </a:blip>
          <a:stretch>
            <a:fillRect/>
          </a:stretch>
        </p:blipFill>
        <p:spPr>
          <a:xfrm>
            <a:off x="324196" y="623454"/>
            <a:ext cx="3697552" cy="3799072"/>
          </a:xfrm>
          <a:prstGeom prst="rect">
            <a:avLst/>
          </a:prstGeom>
          <a:noFill/>
          <a:ln>
            <a:noFill/>
          </a:ln>
        </p:spPr>
      </p:pic>
      <p:pic>
        <p:nvPicPr>
          <p:cNvPr id="336" name="Google Shape;336;p21"/>
          <p:cNvPicPr preferRelativeResize="0"/>
          <p:nvPr/>
        </p:nvPicPr>
        <p:blipFill>
          <a:blip r:embed="rId4">
            <a:alphaModFix/>
          </a:blip>
          <a:stretch>
            <a:fillRect/>
          </a:stretch>
        </p:blipFill>
        <p:spPr>
          <a:xfrm>
            <a:off x="4294573" y="544075"/>
            <a:ext cx="3316877" cy="442250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pic>
        <p:nvPicPr>
          <p:cNvPr id="343" name="Google Shape;343;p22"/>
          <p:cNvPicPr preferRelativeResize="0"/>
          <p:nvPr/>
        </p:nvPicPr>
        <p:blipFill>
          <a:blip r:embed="rId3">
            <a:alphaModFix/>
          </a:blip>
          <a:stretch>
            <a:fillRect/>
          </a:stretch>
        </p:blipFill>
        <p:spPr>
          <a:xfrm>
            <a:off x="6680578" y="1359839"/>
            <a:ext cx="2249600" cy="2749500"/>
          </a:xfrm>
          <a:prstGeom prst="rect">
            <a:avLst/>
          </a:prstGeom>
          <a:noFill/>
          <a:ln>
            <a:noFill/>
          </a:ln>
        </p:spPr>
      </p:pic>
      <p:pic>
        <p:nvPicPr>
          <p:cNvPr id="344" name="Google Shape;344;p22"/>
          <p:cNvPicPr preferRelativeResize="0"/>
          <p:nvPr/>
        </p:nvPicPr>
        <p:blipFill>
          <a:blip r:embed="rId4">
            <a:alphaModFix/>
          </a:blip>
          <a:stretch>
            <a:fillRect/>
          </a:stretch>
        </p:blipFill>
        <p:spPr>
          <a:xfrm>
            <a:off x="156713" y="135848"/>
            <a:ext cx="3642324" cy="4856428"/>
          </a:xfrm>
          <a:prstGeom prst="rect">
            <a:avLst/>
          </a:prstGeom>
          <a:noFill/>
          <a:ln>
            <a:noFill/>
          </a:ln>
        </p:spPr>
      </p:pic>
      <p:pic>
        <p:nvPicPr>
          <p:cNvPr id="345" name="Google Shape;345;p22"/>
          <p:cNvPicPr preferRelativeResize="0"/>
          <p:nvPr/>
        </p:nvPicPr>
        <p:blipFill>
          <a:blip r:embed="rId5">
            <a:alphaModFix/>
          </a:blip>
          <a:stretch>
            <a:fillRect/>
          </a:stretch>
        </p:blipFill>
        <p:spPr>
          <a:xfrm>
            <a:off x="3837475" y="953686"/>
            <a:ext cx="2743350" cy="36578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23"/>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38761D"/>
                </a:solidFill>
              </a:rPr>
              <a:t>ЛИТЕРАТУРА.</a:t>
            </a:r>
            <a:endParaRPr>
              <a:solidFill>
                <a:srgbClr val="38761D"/>
              </a:solidFill>
            </a:endParaRPr>
          </a:p>
        </p:txBody>
      </p:sp>
      <p:sp>
        <p:nvSpPr>
          <p:cNvPr id="351" name="Google Shape;351;p23"/>
          <p:cNvSpPr txBox="1">
            <a:spLocks noGrp="1"/>
          </p:cNvSpPr>
          <p:nvPr>
            <p:ph type="body" idx="1"/>
          </p:nvPr>
        </p:nvSpPr>
        <p:spPr>
          <a:xfrm>
            <a:off x="755600" y="1990050"/>
            <a:ext cx="8202300" cy="3091500"/>
          </a:xfrm>
          <a:prstGeom prst="rect">
            <a:avLst/>
          </a:prstGeom>
        </p:spPr>
        <p:txBody>
          <a:bodyPr spcFirstLastPara="1" wrap="square" lIns="91425" tIns="91425" rIns="91425" bIns="91425" anchor="t" anchorCtr="0">
            <a:normAutofit/>
          </a:bodyPr>
          <a:lstStyle/>
          <a:p>
            <a:pPr marL="457200" lvl="0" indent="-311150" algn="l" rtl="0">
              <a:spcBef>
                <a:spcPts val="0"/>
              </a:spcBef>
              <a:spcAft>
                <a:spcPts val="0"/>
              </a:spcAft>
              <a:buClr>
                <a:srgbClr val="0C343D"/>
              </a:buClr>
              <a:buSzPts val="1300"/>
              <a:buAutoNum type="arabicParenR"/>
            </a:pPr>
            <a:r>
              <a:rPr lang="ru" b="1">
                <a:solidFill>
                  <a:srgbClr val="0C343D"/>
                </a:solidFill>
              </a:rPr>
              <a:t>Сайт: Наш Урал. Село Сосновское,Свердловская область,Каменский район.</a:t>
            </a:r>
            <a:endParaRPr b="1">
              <a:solidFill>
                <a:srgbClr val="0C343D"/>
              </a:solidFill>
            </a:endParaRPr>
          </a:p>
          <a:p>
            <a:pPr marL="457200" lvl="0" indent="-311150" algn="l" rtl="0">
              <a:spcBef>
                <a:spcPts val="0"/>
              </a:spcBef>
              <a:spcAft>
                <a:spcPts val="0"/>
              </a:spcAft>
              <a:buClr>
                <a:srgbClr val="0C343D"/>
              </a:buClr>
              <a:buSzPts val="1300"/>
              <a:buAutoNum type="arabicParenR"/>
            </a:pPr>
            <a:r>
              <a:rPr lang="ru" b="1">
                <a:solidFill>
                  <a:srgbClr val="0C343D"/>
                </a:solidFill>
              </a:rPr>
              <a:t>Википедия.</a:t>
            </a:r>
            <a:endParaRPr b="1">
              <a:solidFill>
                <a:srgbClr val="0C343D"/>
              </a:solidFill>
            </a:endParaRPr>
          </a:p>
          <a:p>
            <a:pPr marL="457200" lvl="0" indent="-311150" algn="l" rtl="0">
              <a:spcBef>
                <a:spcPts val="0"/>
              </a:spcBef>
              <a:spcAft>
                <a:spcPts val="0"/>
              </a:spcAft>
              <a:buClr>
                <a:srgbClr val="0C343D"/>
              </a:buClr>
              <a:buSzPts val="1300"/>
              <a:buAutoNum type="arabicParenR"/>
            </a:pPr>
            <a:r>
              <a:rPr lang="ru" b="1">
                <a:solidFill>
                  <a:srgbClr val="0C343D"/>
                </a:solidFill>
              </a:rPr>
              <a:t>Материал музея с.Сосновское</a:t>
            </a:r>
            <a:endParaRPr b="1">
              <a:solidFill>
                <a:srgbClr val="0C343D"/>
              </a:solidFill>
            </a:endParaRPr>
          </a:p>
        </p:txBody>
      </p:sp>
      <p:pic>
        <p:nvPicPr>
          <p:cNvPr id="352" name="Google Shape;352;p23"/>
          <p:cNvPicPr preferRelativeResize="0"/>
          <p:nvPr/>
        </p:nvPicPr>
        <p:blipFill>
          <a:blip r:embed="rId3">
            <a:alphaModFix/>
          </a:blip>
          <a:stretch>
            <a:fillRect/>
          </a:stretch>
        </p:blipFill>
        <p:spPr>
          <a:xfrm>
            <a:off x="6230000" y="3106125"/>
            <a:ext cx="2365075" cy="1700550"/>
          </a:xfrm>
          <a:prstGeom prst="rect">
            <a:avLst/>
          </a:prstGeom>
          <a:noFill/>
          <a:ln>
            <a:noFill/>
          </a:ln>
        </p:spPr>
      </p:pic>
      <p:pic>
        <p:nvPicPr>
          <p:cNvPr id="353" name="Google Shape;353;p23"/>
          <p:cNvPicPr preferRelativeResize="0"/>
          <p:nvPr/>
        </p:nvPicPr>
        <p:blipFill>
          <a:blip r:embed="rId4">
            <a:alphaModFix/>
          </a:blip>
          <a:stretch>
            <a:fillRect/>
          </a:stretch>
        </p:blipFill>
        <p:spPr>
          <a:xfrm>
            <a:off x="4415217" y="2937775"/>
            <a:ext cx="1527925" cy="20372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1303800" y="781396"/>
            <a:ext cx="7030500" cy="3750254"/>
          </a:xfrm>
        </p:spPr>
        <p:txBody>
          <a:bodyPr>
            <a:normAutofit/>
          </a:bodyPr>
          <a:lstStyle/>
          <a:p>
            <a:endParaRPr lang="ru-RU" sz="4000" dirty="0" smtClean="0">
              <a:latin typeface="Times New Roman" pitchFamily="18" charset="0"/>
              <a:cs typeface="Times New Roman" pitchFamily="18" charset="0"/>
            </a:endParaRPr>
          </a:p>
          <a:p>
            <a:endParaRPr lang="ru-RU" sz="4000" dirty="0" smtClean="0">
              <a:latin typeface="Times New Roman" pitchFamily="18" charset="0"/>
              <a:cs typeface="Times New Roman" pitchFamily="18" charset="0"/>
            </a:endParaRPr>
          </a:p>
          <a:p>
            <a:pPr algn="ctr"/>
            <a:r>
              <a:rPr lang="ru-RU" sz="4000" dirty="0" smtClean="0">
                <a:latin typeface="Times New Roman" pitchFamily="18" charset="0"/>
                <a:cs typeface="Times New Roman" pitchFamily="18" charset="0"/>
              </a:rPr>
              <a:t>Спасибо за внимание!</a:t>
            </a:r>
            <a:endParaRPr lang="ru-RU" sz="4000"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686</Words>
  <PresentationFormat>Экран (16:9)</PresentationFormat>
  <Paragraphs>51</Paragraphs>
  <Slides>12</Slides>
  <Notes>11</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12</vt:i4>
      </vt:variant>
    </vt:vector>
  </HeadingPairs>
  <TitlesOfParts>
    <vt:vector size="21" baseType="lpstr">
      <vt:lpstr>Arial</vt:lpstr>
      <vt:lpstr>Maven Pro</vt:lpstr>
      <vt:lpstr>Nunito</vt:lpstr>
      <vt:lpstr>Georgia</vt:lpstr>
      <vt:lpstr>Roboto</vt:lpstr>
      <vt:lpstr>Oswald</vt:lpstr>
      <vt:lpstr>Impact</vt:lpstr>
      <vt:lpstr>Times New Roman</vt:lpstr>
      <vt:lpstr>Momentum</vt:lpstr>
      <vt:lpstr>ГАУСО СО «КЦСОН города Каменска-Уральского»  Школа пожилого возраста по направлению: “Краеведение” Тема: Родная Сосновка.История создания села(экскурсия в краеведческий музей села)</vt:lpstr>
      <vt:lpstr>Село Сосновское Каменский район.</vt:lpstr>
      <vt:lpstr>Село Сосновское Каменский район. </vt:lpstr>
      <vt:lpstr>Село Сосновское Каменский район. </vt:lpstr>
      <vt:lpstr>Село Сосновское Каменский район. </vt:lpstr>
      <vt:lpstr>Село Сосновское Каменский район. </vt:lpstr>
      <vt:lpstr>ХРАМ РОЖДЕСТВА ХРЕСТОВА - главная достопримечательность села Сосновское</vt:lpstr>
      <vt:lpstr>ЭКСКУРСИЯ В КРАЕВЕДЧЕСКИЙ МУЗЕЙ СЕЛА Сосновское.</vt:lpstr>
      <vt:lpstr>Слайд 9</vt:lpstr>
      <vt:lpstr>Слайд 10</vt:lpstr>
      <vt:lpstr>ЛИТЕРАТУРА.</vt:lpstr>
      <vt:lpstr>Слайд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ГАУСО СО «КЦСОН города Каменска-Уральского»  Школа пожилого возраста по направлению: “Краеведение” Тема: Родная Сосновка.История создания села(экскурсия в краеведческий музей села)</dc:title>
  <cp:lastModifiedBy>Shafikova_GA</cp:lastModifiedBy>
  <cp:revision>1</cp:revision>
  <dcterms:modified xsi:type="dcterms:W3CDTF">2024-12-25T09:42:44Z</dcterms:modified>
</cp:coreProperties>
</file>