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84" r:id="rId4"/>
    <p:sldId id="287" r:id="rId5"/>
    <p:sldId id="286" r:id="rId6"/>
    <p:sldId id="259" r:id="rId7"/>
    <p:sldId id="290" r:id="rId8"/>
    <p:sldId id="265" r:id="rId9"/>
    <p:sldId id="266" r:id="rId10"/>
    <p:sldId id="280" r:id="rId11"/>
    <p:sldId id="260" r:id="rId12"/>
    <p:sldId id="261" r:id="rId13"/>
    <p:sldId id="26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8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600" b="1" dirty="0" smtClean="0"/>
            <a:t>Нормативно - правовое обеспечение деятельности по противодействию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600" b="1" smtClean="0"/>
            <a:t>Профессиональное развитие специалистов в сфере организации противодействия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600" b="1" smtClean="0"/>
            <a:t>Повышение эффективности работы с обращениями граждан и организаций по фактам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600" b="1" dirty="0" smtClean="0"/>
            <a:t>Организация работы по предупреждению коррупции в Управлении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600" b="1" dirty="0" smtClean="0"/>
            <a:t>Совершенствование работы по профилактике коррупционных и иных правонарушений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600" b="1" smtClean="0"/>
            <a:t>Противодействие коррупции в сфере имущественных и бюджетных отношений, закупок товаров, работ и услуг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33A093-DE74-4ECD-A3E4-4DD30C9F0A0A}" type="pres">
      <dgm:prSet presAssocID="{C225EFBF-786F-448A-9E43-9213DB2BD48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4755C5-8048-4AD6-8CE5-173911D5E448}" type="pres">
      <dgm:prSet presAssocID="{C225EFBF-786F-448A-9E43-9213DB2BD48D}" presName="Name1" presStyleCnt="0"/>
      <dgm:spPr/>
      <dgm:t>
        <a:bodyPr/>
        <a:lstStyle/>
        <a:p>
          <a:endParaRPr lang="ru-RU"/>
        </a:p>
      </dgm:t>
    </dgm:pt>
    <dgm:pt modelId="{52E05509-010F-48B1-B171-CCE50FCC1350}" type="pres">
      <dgm:prSet presAssocID="{C225EFBF-786F-448A-9E43-9213DB2BD48D}" presName="cycle" presStyleCnt="0"/>
      <dgm:spPr/>
      <dgm:t>
        <a:bodyPr/>
        <a:lstStyle/>
        <a:p>
          <a:endParaRPr lang="ru-RU"/>
        </a:p>
      </dgm:t>
    </dgm:pt>
    <dgm:pt modelId="{AFAB0931-6123-4E1D-A85F-30A4E8FE31E9}" type="pres">
      <dgm:prSet presAssocID="{C225EFBF-786F-448A-9E43-9213DB2BD48D}" presName="srcNode" presStyleLbl="node1" presStyleIdx="0" presStyleCnt="6"/>
      <dgm:spPr/>
      <dgm:t>
        <a:bodyPr/>
        <a:lstStyle/>
        <a:p>
          <a:endParaRPr lang="ru-RU"/>
        </a:p>
      </dgm:t>
    </dgm:pt>
    <dgm:pt modelId="{B58DE915-961E-45DA-8B30-C276B07522DE}" type="pres">
      <dgm:prSet presAssocID="{C225EFBF-786F-448A-9E43-9213DB2BD48D}" presName="conn" presStyleLbl="parChTrans1D2" presStyleIdx="0" presStyleCnt="1"/>
      <dgm:spPr/>
      <dgm:t>
        <a:bodyPr/>
        <a:lstStyle/>
        <a:p>
          <a:endParaRPr lang="ru-RU"/>
        </a:p>
      </dgm:t>
    </dgm:pt>
    <dgm:pt modelId="{96B18D78-D87A-4911-B09C-92F4118689BE}" type="pres">
      <dgm:prSet presAssocID="{C225EFBF-786F-448A-9E43-9213DB2BD48D}" presName="extraNode" presStyleLbl="node1" presStyleIdx="0" presStyleCnt="6"/>
      <dgm:spPr/>
      <dgm:t>
        <a:bodyPr/>
        <a:lstStyle/>
        <a:p>
          <a:endParaRPr lang="ru-RU"/>
        </a:p>
      </dgm:t>
    </dgm:pt>
    <dgm:pt modelId="{11185815-85F1-4408-B106-4EF5534C8243}" type="pres">
      <dgm:prSet presAssocID="{C225EFBF-786F-448A-9E43-9213DB2BD48D}" presName="dstNode" presStyleLbl="node1" presStyleIdx="0" presStyleCnt="6"/>
      <dgm:spPr/>
      <dgm:t>
        <a:bodyPr/>
        <a:lstStyle/>
        <a:p>
          <a:endParaRPr lang="ru-RU"/>
        </a:p>
      </dgm:t>
    </dgm:pt>
    <dgm:pt modelId="{A8195EF9-D223-4853-99EA-447153A2D357}" type="pres">
      <dgm:prSet presAssocID="{B413142C-7C91-4792-B7E1-189FF3B75156}" presName="text_1" presStyleLbl="node1" presStyleIdx="0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D796BF-7F43-4AB0-8320-B3BCE3D87D05}" type="pres">
      <dgm:prSet presAssocID="{B413142C-7C91-4792-B7E1-189FF3B75156}" presName="accent_1" presStyleCnt="0"/>
      <dgm:spPr/>
      <dgm:t>
        <a:bodyPr/>
        <a:lstStyle/>
        <a:p>
          <a:endParaRPr lang="ru-RU"/>
        </a:p>
      </dgm:t>
    </dgm:pt>
    <dgm:pt modelId="{AB1CEE0C-D5A9-4AFE-A6A8-C83938480B81}" type="pres">
      <dgm:prSet presAssocID="{B413142C-7C91-4792-B7E1-189FF3B75156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3D924AE6-EB0B-40F2-A337-DAC55EC54652}" type="pres">
      <dgm:prSet presAssocID="{12913057-F907-49F4-9137-168F06A45279}" presName="text_2" presStyleLbl="node1" presStyleIdx="1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CB8E94-680C-4792-9C42-8A16D480B514}" type="pres">
      <dgm:prSet presAssocID="{12913057-F907-49F4-9137-168F06A45279}" presName="accent_2" presStyleCnt="0"/>
      <dgm:spPr/>
      <dgm:t>
        <a:bodyPr/>
        <a:lstStyle/>
        <a:p>
          <a:endParaRPr lang="ru-RU"/>
        </a:p>
      </dgm:t>
    </dgm:pt>
    <dgm:pt modelId="{89BA7C82-BDA6-4984-A4A0-60653A0FDBB2}" type="pres">
      <dgm:prSet presAssocID="{12913057-F907-49F4-9137-168F06A45279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4DBA94BF-06A5-4C47-B9AF-577F4C8E6ED5}" type="pres">
      <dgm:prSet presAssocID="{7A7DBF7B-0570-4E9E-A8E3-083C78A19759}" presName="text_3" presStyleLbl="node1" presStyleIdx="2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5C2CEE-EB30-4EDD-9776-30BAD2485342}" type="pres">
      <dgm:prSet presAssocID="{7A7DBF7B-0570-4E9E-A8E3-083C78A19759}" presName="accent_3" presStyleCnt="0"/>
      <dgm:spPr/>
      <dgm:t>
        <a:bodyPr/>
        <a:lstStyle/>
        <a:p>
          <a:endParaRPr lang="ru-RU"/>
        </a:p>
      </dgm:t>
    </dgm:pt>
    <dgm:pt modelId="{B966D220-F9B9-45FC-BEA5-BB3E59469684}" type="pres">
      <dgm:prSet presAssocID="{7A7DBF7B-0570-4E9E-A8E3-083C78A19759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EC67046B-82B4-458F-8C71-ABFF742D05F9}" type="pres">
      <dgm:prSet presAssocID="{B098B4E3-6165-47AA-99BE-AD810B24B93C}" presName="text_4" presStyleLbl="node1" presStyleIdx="3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AE3313-7EFF-4245-8D04-ABDE00663F81}" type="pres">
      <dgm:prSet presAssocID="{B098B4E3-6165-47AA-99BE-AD810B24B93C}" presName="accent_4" presStyleCnt="0"/>
      <dgm:spPr/>
      <dgm:t>
        <a:bodyPr/>
        <a:lstStyle/>
        <a:p>
          <a:endParaRPr lang="ru-RU"/>
        </a:p>
      </dgm:t>
    </dgm:pt>
    <dgm:pt modelId="{FD9A9770-20D4-4A04-894F-5C9789B83AD9}" type="pres">
      <dgm:prSet presAssocID="{B098B4E3-6165-47AA-99BE-AD810B24B93C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285B8135-A289-4875-AF81-9E674AB7F1D1}" type="pres">
      <dgm:prSet presAssocID="{AF809D82-56C2-435E-B93E-4E43F9FEA652}" presName="text_5" presStyleLbl="node1" presStyleIdx="4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5F65F-D53D-486C-85A5-2A318A89A8A7}" type="pres">
      <dgm:prSet presAssocID="{AF809D82-56C2-435E-B93E-4E43F9FEA652}" presName="accent_5" presStyleCnt="0"/>
      <dgm:spPr/>
      <dgm:t>
        <a:bodyPr/>
        <a:lstStyle/>
        <a:p>
          <a:endParaRPr lang="ru-RU"/>
        </a:p>
      </dgm:t>
    </dgm:pt>
    <dgm:pt modelId="{750F4DF9-3D57-423C-8789-F02F409DA878}" type="pres">
      <dgm:prSet presAssocID="{AF809D82-56C2-435E-B93E-4E43F9FEA652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9248F5B9-F1B1-4368-A5DF-EA8CF504A5E8}" type="pres">
      <dgm:prSet presAssocID="{46F88086-F336-4A01-B2D9-0AAB498EFD91}" presName="text_6" presStyleLbl="node1" presStyleIdx="5" presStyleCnt="6" custScaleY="120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77B7B-5FE6-4DE5-A8E3-7EE4D8A81971}" type="pres">
      <dgm:prSet presAssocID="{46F88086-F336-4A01-B2D9-0AAB498EFD91}" presName="accent_6" presStyleCnt="0"/>
      <dgm:spPr/>
      <dgm:t>
        <a:bodyPr/>
        <a:lstStyle/>
        <a:p>
          <a:endParaRPr lang="ru-RU"/>
        </a:p>
      </dgm:t>
    </dgm:pt>
    <dgm:pt modelId="{F610E42A-2508-4D7D-980F-085FDFB99825}" type="pres">
      <dgm:prSet presAssocID="{46F88086-F336-4A01-B2D9-0AAB498EFD91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3BD0D8F8-276B-406B-89B0-3C461D9C9EB2}" type="presOf" srcId="{12913057-F907-49F4-9137-168F06A45279}" destId="{3D924AE6-EB0B-40F2-A337-DAC55EC54652}" srcOrd="0" destOrd="0" presId="urn:microsoft.com/office/officeart/2008/layout/VerticalCurvedList"/>
    <dgm:cxn modelId="{705CB7D3-52E4-4DE3-B3A2-5513B80E56CE}" type="presOf" srcId="{C225EFBF-786F-448A-9E43-9213DB2BD48D}" destId="{9633A093-DE74-4ECD-A3E4-4DD30C9F0A0A}" srcOrd="0" destOrd="0" presId="urn:microsoft.com/office/officeart/2008/layout/VerticalCurvedList"/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3527BE0E-7E81-4A94-8358-BE5A4623FC01}" type="presOf" srcId="{46F88086-F336-4A01-B2D9-0AAB498EFD91}" destId="{9248F5B9-F1B1-4368-A5DF-EA8CF504A5E8}" srcOrd="0" destOrd="0" presId="urn:microsoft.com/office/officeart/2008/layout/VerticalCurvedList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D17AC457-13ED-4879-ADF4-A30DC2B6B5A5}" type="presOf" srcId="{B413142C-7C91-4792-B7E1-189FF3B75156}" destId="{A8195EF9-D223-4853-99EA-447153A2D357}" srcOrd="0" destOrd="0" presId="urn:microsoft.com/office/officeart/2008/layout/VerticalCurvedList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33E6594F-FD83-44EB-9C70-22A1FDB0149B}" type="presOf" srcId="{7A7DBF7B-0570-4E9E-A8E3-083C78A19759}" destId="{4DBA94BF-06A5-4C47-B9AF-577F4C8E6ED5}" srcOrd="0" destOrd="0" presId="urn:microsoft.com/office/officeart/2008/layout/VerticalCurvedList"/>
    <dgm:cxn modelId="{7EF5C20D-C125-42F6-8FCB-2E15C4EF4E27}" type="presOf" srcId="{2D9265EA-2C9E-418F-A61A-791D05F1B552}" destId="{B58DE915-961E-45DA-8B30-C276B07522DE}" srcOrd="0" destOrd="0" presId="urn:microsoft.com/office/officeart/2008/layout/VerticalCurvedList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F00D453C-914B-4682-9808-7942EF6B71E8}" type="presOf" srcId="{AF809D82-56C2-435E-B93E-4E43F9FEA652}" destId="{285B8135-A289-4875-AF81-9E674AB7F1D1}" srcOrd="0" destOrd="0" presId="urn:microsoft.com/office/officeart/2008/layout/VerticalCurvedList"/>
    <dgm:cxn modelId="{26133397-316E-4558-A276-B495A39B46A1}" type="presOf" srcId="{B098B4E3-6165-47AA-99BE-AD810B24B93C}" destId="{EC67046B-82B4-458F-8C71-ABFF742D05F9}" srcOrd="0" destOrd="0" presId="urn:microsoft.com/office/officeart/2008/layout/VerticalCurvedList"/>
    <dgm:cxn modelId="{3807201D-AF85-4CAD-BC3E-584BBAD4F2D0}" type="presParOf" srcId="{9633A093-DE74-4ECD-A3E4-4DD30C9F0A0A}" destId="{E24755C5-8048-4AD6-8CE5-173911D5E448}" srcOrd="0" destOrd="0" presId="urn:microsoft.com/office/officeart/2008/layout/VerticalCurvedList"/>
    <dgm:cxn modelId="{88EEF7BF-B4D6-40AF-9E43-1AC49D8FD563}" type="presParOf" srcId="{E24755C5-8048-4AD6-8CE5-173911D5E448}" destId="{52E05509-010F-48B1-B171-CCE50FCC1350}" srcOrd="0" destOrd="0" presId="urn:microsoft.com/office/officeart/2008/layout/VerticalCurvedList"/>
    <dgm:cxn modelId="{6ACBBE6B-9B2B-4467-8BA0-8C82881D8D9C}" type="presParOf" srcId="{52E05509-010F-48B1-B171-CCE50FCC1350}" destId="{AFAB0931-6123-4E1D-A85F-30A4E8FE31E9}" srcOrd="0" destOrd="0" presId="urn:microsoft.com/office/officeart/2008/layout/VerticalCurvedList"/>
    <dgm:cxn modelId="{4A3B120C-E161-43B8-98F7-777FEA5DA698}" type="presParOf" srcId="{52E05509-010F-48B1-B171-CCE50FCC1350}" destId="{B58DE915-961E-45DA-8B30-C276B07522DE}" srcOrd="1" destOrd="0" presId="urn:microsoft.com/office/officeart/2008/layout/VerticalCurvedList"/>
    <dgm:cxn modelId="{B60F98C1-5A3E-4205-8E75-6030AA83F525}" type="presParOf" srcId="{52E05509-010F-48B1-B171-CCE50FCC1350}" destId="{96B18D78-D87A-4911-B09C-92F4118689BE}" srcOrd="2" destOrd="0" presId="urn:microsoft.com/office/officeart/2008/layout/VerticalCurvedList"/>
    <dgm:cxn modelId="{F231C34F-5727-4082-8827-81FCB19380DB}" type="presParOf" srcId="{52E05509-010F-48B1-B171-CCE50FCC1350}" destId="{11185815-85F1-4408-B106-4EF5534C8243}" srcOrd="3" destOrd="0" presId="urn:microsoft.com/office/officeart/2008/layout/VerticalCurvedList"/>
    <dgm:cxn modelId="{8A92B123-2758-43C5-91CD-60DECE19018B}" type="presParOf" srcId="{E24755C5-8048-4AD6-8CE5-173911D5E448}" destId="{A8195EF9-D223-4853-99EA-447153A2D357}" srcOrd="1" destOrd="0" presId="urn:microsoft.com/office/officeart/2008/layout/VerticalCurvedList"/>
    <dgm:cxn modelId="{7C889B1E-C3AA-49E4-B1A8-603BF02B7627}" type="presParOf" srcId="{E24755C5-8048-4AD6-8CE5-173911D5E448}" destId="{ABD796BF-7F43-4AB0-8320-B3BCE3D87D05}" srcOrd="2" destOrd="0" presId="urn:microsoft.com/office/officeart/2008/layout/VerticalCurvedList"/>
    <dgm:cxn modelId="{8D5E2779-53A2-4877-9A1C-4B14D3CDD99B}" type="presParOf" srcId="{ABD796BF-7F43-4AB0-8320-B3BCE3D87D05}" destId="{AB1CEE0C-D5A9-4AFE-A6A8-C83938480B81}" srcOrd="0" destOrd="0" presId="urn:microsoft.com/office/officeart/2008/layout/VerticalCurvedList"/>
    <dgm:cxn modelId="{4CC06992-0684-4132-9736-270F2912CF89}" type="presParOf" srcId="{E24755C5-8048-4AD6-8CE5-173911D5E448}" destId="{3D924AE6-EB0B-40F2-A337-DAC55EC54652}" srcOrd="3" destOrd="0" presId="urn:microsoft.com/office/officeart/2008/layout/VerticalCurvedList"/>
    <dgm:cxn modelId="{9473895D-8001-4C5C-BEFB-CFD37DCF6818}" type="presParOf" srcId="{E24755C5-8048-4AD6-8CE5-173911D5E448}" destId="{A6CB8E94-680C-4792-9C42-8A16D480B514}" srcOrd="4" destOrd="0" presId="urn:microsoft.com/office/officeart/2008/layout/VerticalCurvedList"/>
    <dgm:cxn modelId="{3F7351BA-4CEE-475E-ADC8-88EB6C48BE56}" type="presParOf" srcId="{A6CB8E94-680C-4792-9C42-8A16D480B514}" destId="{89BA7C82-BDA6-4984-A4A0-60653A0FDBB2}" srcOrd="0" destOrd="0" presId="urn:microsoft.com/office/officeart/2008/layout/VerticalCurvedList"/>
    <dgm:cxn modelId="{81799AC3-BD73-4BD6-ACF0-90134ACE91E1}" type="presParOf" srcId="{E24755C5-8048-4AD6-8CE5-173911D5E448}" destId="{4DBA94BF-06A5-4C47-B9AF-577F4C8E6ED5}" srcOrd="5" destOrd="0" presId="urn:microsoft.com/office/officeart/2008/layout/VerticalCurvedList"/>
    <dgm:cxn modelId="{B59A7E8C-5F74-4D81-8897-D70B8DC8FED5}" type="presParOf" srcId="{E24755C5-8048-4AD6-8CE5-173911D5E448}" destId="{A05C2CEE-EB30-4EDD-9776-30BAD2485342}" srcOrd="6" destOrd="0" presId="urn:microsoft.com/office/officeart/2008/layout/VerticalCurvedList"/>
    <dgm:cxn modelId="{31716DCB-8722-4A78-846C-5C01B3B614CA}" type="presParOf" srcId="{A05C2CEE-EB30-4EDD-9776-30BAD2485342}" destId="{B966D220-F9B9-45FC-BEA5-BB3E59469684}" srcOrd="0" destOrd="0" presId="urn:microsoft.com/office/officeart/2008/layout/VerticalCurvedList"/>
    <dgm:cxn modelId="{0D0A8A74-9F79-41F8-976D-40A2989B5E54}" type="presParOf" srcId="{E24755C5-8048-4AD6-8CE5-173911D5E448}" destId="{EC67046B-82B4-458F-8C71-ABFF742D05F9}" srcOrd="7" destOrd="0" presId="urn:microsoft.com/office/officeart/2008/layout/VerticalCurvedList"/>
    <dgm:cxn modelId="{581B2D03-3102-4209-A001-1C53F0E72B0D}" type="presParOf" srcId="{E24755C5-8048-4AD6-8CE5-173911D5E448}" destId="{1EAE3313-7EFF-4245-8D04-ABDE00663F81}" srcOrd="8" destOrd="0" presId="urn:microsoft.com/office/officeart/2008/layout/VerticalCurvedList"/>
    <dgm:cxn modelId="{B586EA9B-54F6-4216-906F-C41821F652BB}" type="presParOf" srcId="{1EAE3313-7EFF-4245-8D04-ABDE00663F81}" destId="{FD9A9770-20D4-4A04-894F-5C9789B83AD9}" srcOrd="0" destOrd="0" presId="urn:microsoft.com/office/officeart/2008/layout/VerticalCurvedList"/>
    <dgm:cxn modelId="{B63B7CB2-A922-4E42-901E-76EBB91F0E36}" type="presParOf" srcId="{E24755C5-8048-4AD6-8CE5-173911D5E448}" destId="{285B8135-A289-4875-AF81-9E674AB7F1D1}" srcOrd="9" destOrd="0" presId="urn:microsoft.com/office/officeart/2008/layout/VerticalCurvedList"/>
    <dgm:cxn modelId="{9F96E58C-B491-414E-895D-D6C2705DB63E}" type="presParOf" srcId="{E24755C5-8048-4AD6-8CE5-173911D5E448}" destId="{A2F5F65F-D53D-486C-85A5-2A318A89A8A7}" srcOrd="10" destOrd="0" presId="urn:microsoft.com/office/officeart/2008/layout/VerticalCurvedList"/>
    <dgm:cxn modelId="{260A6465-F2C2-4245-83DB-D16D059A97E7}" type="presParOf" srcId="{A2F5F65F-D53D-486C-85A5-2A318A89A8A7}" destId="{750F4DF9-3D57-423C-8789-F02F409DA878}" srcOrd="0" destOrd="0" presId="urn:microsoft.com/office/officeart/2008/layout/VerticalCurvedList"/>
    <dgm:cxn modelId="{B739F2E3-9589-44B9-A3AB-981A9253ACAE}" type="presParOf" srcId="{E24755C5-8048-4AD6-8CE5-173911D5E448}" destId="{9248F5B9-F1B1-4368-A5DF-EA8CF504A5E8}" srcOrd="11" destOrd="0" presId="urn:microsoft.com/office/officeart/2008/layout/VerticalCurvedList"/>
    <dgm:cxn modelId="{26194A49-1558-4119-81DC-67A5AB433A4E}" type="presParOf" srcId="{E24755C5-8048-4AD6-8CE5-173911D5E448}" destId="{4A077B7B-5FE6-4DE5-A8E3-7EE4D8A81971}" srcOrd="12" destOrd="0" presId="urn:microsoft.com/office/officeart/2008/layout/VerticalCurvedList"/>
    <dgm:cxn modelId="{613E2028-5ECD-4754-BD21-CF5CE8902CBA}" type="presParOf" srcId="{4A077B7B-5FE6-4DE5-A8E3-7EE4D8A81971}" destId="{F610E42A-2508-4D7D-980F-085FDFB9982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600" b="1" dirty="0" smtClean="0"/>
            <a:t>Обеспечение открытости деятельности Управления, обеспечение права граждан на доступ к информации о деятельности Управления в сфере противодействия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600" b="1" smtClean="0"/>
            <a:t>Обеспечение участия институтов гражданского общества в противодействии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600" b="1" smtClean="0"/>
            <a:t>Повышение эффективности деятельности по противодействию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600" b="1" dirty="0" smtClean="0"/>
            <a:t>Выполнение Национального плана противодействия коррупции на 2021-2024 годы, утвержденного Указом Президента Российской Федерации от 16 августа 2021 года № 478 «О национальном плане противодействия коррупции на 2021-2024 годы»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600" b="1" dirty="0" smtClean="0"/>
            <a:t>Формирование в обществе нетерпимости к коррупционному поведению, антикоррупционное просвещение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600" b="1" smtClean="0"/>
            <a:t>Мониторинг состояния и эффективности противодействия коррупции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A5F222-C57E-4FB3-908E-A3555C6892A5}" type="pres">
      <dgm:prSet presAssocID="{C225EFBF-786F-448A-9E43-9213DB2BD48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0F16C49-AB2D-40F2-B742-716EEC889725}" type="pres">
      <dgm:prSet presAssocID="{C225EFBF-786F-448A-9E43-9213DB2BD48D}" presName="Name1" presStyleCnt="0"/>
      <dgm:spPr/>
      <dgm:t>
        <a:bodyPr/>
        <a:lstStyle/>
        <a:p>
          <a:endParaRPr lang="ru-RU"/>
        </a:p>
      </dgm:t>
    </dgm:pt>
    <dgm:pt modelId="{49F66CCF-B4B5-46AF-B216-CB8B3BE0431E}" type="pres">
      <dgm:prSet presAssocID="{C225EFBF-786F-448A-9E43-9213DB2BD48D}" presName="cycle" presStyleCnt="0"/>
      <dgm:spPr/>
      <dgm:t>
        <a:bodyPr/>
        <a:lstStyle/>
        <a:p>
          <a:endParaRPr lang="ru-RU"/>
        </a:p>
      </dgm:t>
    </dgm:pt>
    <dgm:pt modelId="{23B4BD0B-85C7-4D1B-930C-A21FD2053BA4}" type="pres">
      <dgm:prSet presAssocID="{C225EFBF-786F-448A-9E43-9213DB2BD48D}" presName="srcNode" presStyleLbl="node1" presStyleIdx="0" presStyleCnt="6"/>
      <dgm:spPr/>
      <dgm:t>
        <a:bodyPr/>
        <a:lstStyle/>
        <a:p>
          <a:endParaRPr lang="ru-RU"/>
        </a:p>
      </dgm:t>
    </dgm:pt>
    <dgm:pt modelId="{8FB9F035-5591-465C-BAB9-4AC2A310CAAE}" type="pres">
      <dgm:prSet presAssocID="{C225EFBF-786F-448A-9E43-9213DB2BD48D}" presName="conn" presStyleLbl="parChTrans1D2" presStyleIdx="0" presStyleCnt="1"/>
      <dgm:spPr/>
      <dgm:t>
        <a:bodyPr/>
        <a:lstStyle/>
        <a:p>
          <a:endParaRPr lang="ru-RU"/>
        </a:p>
      </dgm:t>
    </dgm:pt>
    <dgm:pt modelId="{7060B3F4-8454-473E-8D53-0449DEC767A0}" type="pres">
      <dgm:prSet presAssocID="{C225EFBF-786F-448A-9E43-9213DB2BD48D}" presName="extraNode" presStyleLbl="node1" presStyleIdx="0" presStyleCnt="6"/>
      <dgm:spPr/>
      <dgm:t>
        <a:bodyPr/>
        <a:lstStyle/>
        <a:p>
          <a:endParaRPr lang="ru-RU"/>
        </a:p>
      </dgm:t>
    </dgm:pt>
    <dgm:pt modelId="{C39DA8AD-8168-46AF-B826-44B5D6BD96C3}" type="pres">
      <dgm:prSet presAssocID="{C225EFBF-786F-448A-9E43-9213DB2BD48D}" presName="dstNode" presStyleLbl="node1" presStyleIdx="0" presStyleCnt="6"/>
      <dgm:spPr/>
      <dgm:t>
        <a:bodyPr/>
        <a:lstStyle/>
        <a:p>
          <a:endParaRPr lang="ru-RU"/>
        </a:p>
      </dgm:t>
    </dgm:pt>
    <dgm:pt modelId="{DA142F95-336B-42BD-8E1A-47F754D4AEF6}" type="pres">
      <dgm:prSet presAssocID="{B413142C-7C91-4792-B7E1-189FF3B75156}" presName="text_1" presStyleLbl="node1" presStyleIdx="0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B5B82C-D84A-49D3-A3C7-7E156490BB0B}" type="pres">
      <dgm:prSet presAssocID="{B413142C-7C91-4792-B7E1-189FF3B75156}" presName="accent_1" presStyleCnt="0"/>
      <dgm:spPr/>
      <dgm:t>
        <a:bodyPr/>
        <a:lstStyle/>
        <a:p>
          <a:endParaRPr lang="ru-RU"/>
        </a:p>
      </dgm:t>
    </dgm:pt>
    <dgm:pt modelId="{495B45A0-3912-4EEC-902B-8CA450BB4F15}" type="pres">
      <dgm:prSet presAssocID="{B413142C-7C91-4792-B7E1-189FF3B75156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914166FD-F871-4C05-8498-910F3385346C}" type="pres">
      <dgm:prSet presAssocID="{12913057-F907-49F4-9137-168F06A45279}" presName="text_2" presStyleLbl="node1" presStyleIdx="1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1160D-E214-4B90-B23D-646BEA8A9C6F}" type="pres">
      <dgm:prSet presAssocID="{12913057-F907-49F4-9137-168F06A45279}" presName="accent_2" presStyleCnt="0"/>
      <dgm:spPr/>
      <dgm:t>
        <a:bodyPr/>
        <a:lstStyle/>
        <a:p>
          <a:endParaRPr lang="ru-RU"/>
        </a:p>
      </dgm:t>
    </dgm:pt>
    <dgm:pt modelId="{BE42F67E-AFE2-4ED5-8D44-B3072AA9C3F3}" type="pres">
      <dgm:prSet presAssocID="{12913057-F907-49F4-9137-168F06A45279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432643B7-6526-4286-BC0E-CA2CB59BE457}" type="pres">
      <dgm:prSet presAssocID="{7A7DBF7B-0570-4E9E-A8E3-083C78A19759}" presName="text_3" presStyleLbl="node1" presStyleIdx="2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99AFAF-C756-4F6E-91D9-D4A4012ED949}" type="pres">
      <dgm:prSet presAssocID="{7A7DBF7B-0570-4E9E-A8E3-083C78A19759}" presName="accent_3" presStyleCnt="0"/>
      <dgm:spPr/>
      <dgm:t>
        <a:bodyPr/>
        <a:lstStyle/>
        <a:p>
          <a:endParaRPr lang="ru-RU"/>
        </a:p>
      </dgm:t>
    </dgm:pt>
    <dgm:pt modelId="{66A0EBCF-B20B-44DC-8CC9-62B4EB5A1CCA}" type="pres">
      <dgm:prSet presAssocID="{7A7DBF7B-0570-4E9E-A8E3-083C78A19759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93C4724A-3FB4-4B5C-A2AE-1233FDDE6478}" type="pres">
      <dgm:prSet presAssocID="{B098B4E3-6165-47AA-99BE-AD810B24B93C}" presName="text_4" presStyleLbl="node1" presStyleIdx="3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F27F8-61CF-49B8-B3E9-7B8B29D7ADA3}" type="pres">
      <dgm:prSet presAssocID="{B098B4E3-6165-47AA-99BE-AD810B24B93C}" presName="accent_4" presStyleCnt="0"/>
      <dgm:spPr/>
      <dgm:t>
        <a:bodyPr/>
        <a:lstStyle/>
        <a:p>
          <a:endParaRPr lang="ru-RU"/>
        </a:p>
      </dgm:t>
    </dgm:pt>
    <dgm:pt modelId="{7C700CF8-6B0F-444E-B4D1-73F54F842A83}" type="pres">
      <dgm:prSet presAssocID="{B098B4E3-6165-47AA-99BE-AD810B24B93C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34E1432F-597A-4A8E-9862-74557681A9C7}" type="pres">
      <dgm:prSet presAssocID="{AF809D82-56C2-435E-B93E-4E43F9FEA652}" presName="text_5" presStyleLbl="node1" presStyleIdx="4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B4E11C-E92C-4AF1-9E65-DA827D2AE619}" type="pres">
      <dgm:prSet presAssocID="{AF809D82-56C2-435E-B93E-4E43F9FEA652}" presName="accent_5" presStyleCnt="0"/>
      <dgm:spPr/>
      <dgm:t>
        <a:bodyPr/>
        <a:lstStyle/>
        <a:p>
          <a:endParaRPr lang="ru-RU"/>
        </a:p>
      </dgm:t>
    </dgm:pt>
    <dgm:pt modelId="{56AD7E77-BF1E-4DEF-8E43-744ABF5F6BD9}" type="pres">
      <dgm:prSet presAssocID="{AF809D82-56C2-435E-B93E-4E43F9FEA652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7C10D734-1761-4EC5-BD82-E7CC04DEE4DE}" type="pres">
      <dgm:prSet presAssocID="{46F88086-F336-4A01-B2D9-0AAB498EFD91}" presName="text_6" presStyleLbl="node1" presStyleIdx="5" presStyleCnt="6" custScaleY="1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CECEE0-F86B-4107-804C-5DBFE665FD95}" type="pres">
      <dgm:prSet presAssocID="{46F88086-F336-4A01-B2D9-0AAB498EFD91}" presName="accent_6" presStyleCnt="0"/>
      <dgm:spPr/>
      <dgm:t>
        <a:bodyPr/>
        <a:lstStyle/>
        <a:p>
          <a:endParaRPr lang="ru-RU"/>
        </a:p>
      </dgm:t>
    </dgm:pt>
    <dgm:pt modelId="{F35CE94A-1C5D-48C9-9074-36B502E0CD2F}" type="pres">
      <dgm:prSet presAssocID="{46F88086-F336-4A01-B2D9-0AAB498EFD91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D19B6EC5-EE4D-4CC1-9660-CA61738B2C9A}" type="presOf" srcId="{7A7DBF7B-0570-4E9E-A8E3-083C78A19759}" destId="{432643B7-6526-4286-BC0E-CA2CB59BE457}" srcOrd="0" destOrd="0" presId="urn:microsoft.com/office/officeart/2008/layout/VerticalCurvedList"/>
    <dgm:cxn modelId="{051C013D-2C02-4A6E-9723-F678A644840F}" type="presOf" srcId="{2D9265EA-2C9E-418F-A61A-791D05F1B552}" destId="{8FB9F035-5591-465C-BAB9-4AC2A310CAAE}" srcOrd="0" destOrd="0" presId="urn:microsoft.com/office/officeart/2008/layout/VerticalCurvedList"/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947815C7-5D76-44F0-A5C8-0AADBBF08EFF}" type="presOf" srcId="{AF809D82-56C2-435E-B93E-4E43F9FEA652}" destId="{34E1432F-597A-4A8E-9862-74557681A9C7}" srcOrd="0" destOrd="0" presId="urn:microsoft.com/office/officeart/2008/layout/VerticalCurvedList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EA29B29B-DED5-4170-9547-430FAA93330B}" type="presOf" srcId="{46F88086-F336-4A01-B2D9-0AAB498EFD91}" destId="{7C10D734-1761-4EC5-BD82-E7CC04DEE4DE}" srcOrd="0" destOrd="0" presId="urn:microsoft.com/office/officeart/2008/layout/VerticalCurvedList"/>
    <dgm:cxn modelId="{0F1FF427-09BB-4130-9607-B8FF7C60658C}" type="presOf" srcId="{B098B4E3-6165-47AA-99BE-AD810B24B93C}" destId="{93C4724A-3FB4-4B5C-A2AE-1233FDDE6478}" srcOrd="0" destOrd="0" presId="urn:microsoft.com/office/officeart/2008/layout/VerticalCurvedList"/>
    <dgm:cxn modelId="{DE556245-9191-479E-BC35-0FEB598E1272}" type="presOf" srcId="{B413142C-7C91-4792-B7E1-189FF3B75156}" destId="{DA142F95-336B-42BD-8E1A-47F754D4AEF6}" srcOrd="0" destOrd="0" presId="urn:microsoft.com/office/officeart/2008/layout/VerticalCurvedList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ED69053E-11DE-4336-A03E-D0A8F6E2491B}" type="presOf" srcId="{C225EFBF-786F-448A-9E43-9213DB2BD48D}" destId="{ABA5F222-C57E-4FB3-908E-A3555C6892A5}" srcOrd="0" destOrd="0" presId="urn:microsoft.com/office/officeart/2008/layout/VerticalCurvedList"/>
    <dgm:cxn modelId="{78E137FC-ED98-4F3B-91B7-BE11B18E9E79}" type="presOf" srcId="{12913057-F907-49F4-9137-168F06A45279}" destId="{914166FD-F871-4C05-8498-910F3385346C}" srcOrd="0" destOrd="0" presId="urn:microsoft.com/office/officeart/2008/layout/VerticalCurvedList"/>
    <dgm:cxn modelId="{BD948636-BDF6-465E-B882-75EB36E7E9D2}" type="presParOf" srcId="{ABA5F222-C57E-4FB3-908E-A3555C6892A5}" destId="{50F16C49-AB2D-40F2-B742-716EEC889725}" srcOrd="0" destOrd="0" presId="urn:microsoft.com/office/officeart/2008/layout/VerticalCurvedList"/>
    <dgm:cxn modelId="{B0476010-5D66-4DBF-9816-DD24A899C042}" type="presParOf" srcId="{50F16C49-AB2D-40F2-B742-716EEC889725}" destId="{49F66CCF-B4B5-46AF-B216-CB8B3BE0431E}" srcOrd="0" destOrd="0" presId="urn:microsoft.com/office/officeart/2008/layout/VerticalCurvedList"/>
    <dgm:cxn modelId="{BC36BDC1-B24A-4858-B540-0956F123BFBE}" type="presParOf" srcId="{49F66CCF-B4B5-46AF-B216-CB8B3BE0431E}" destId="{23B4BD0B-85C7-4D1B-930C-A21FD2053BA4}" srcOrd="0" destOrd="0" presId="urn:microsoft.com/office/officeart/2008/layout/VerticalCurvedList"/>
    <dgm:cxn modelId="{B493D9A8-9ED9-4202-867D-0C640D75134E}" type="presParOf" srcId="{49F66CCF-B4B5-46AF-B216-CB8B3BE0431E}" destId="{8FB9F035-5591-465C-BAB9-4AC2A310CAAE}" srcOrd="1" destOrd="0" presId="urn:microsoft.com/office/officeart/2008/layout/VerticalCurvedList"/>
    <dgm:cxn modelId="{44A3F132-1B4A-4C79-BD71-10456F32654F}" type="presParOf" srcId="{49F66CCF-B4B5-46AF-B216-CB8B3BE0431E}" destId="{7060B3F4-8454-473E-8D53-0449DEC767A0}" srcOrd="2" destOrd="0" presId="urn:microsoft.com/office/officeart/2008/layout/VerticalCurvedList"/>
    <dgm:cxn modelId="{D77FC191-9A16-48B5-B3F4-27A2908612BD}" type="presParOf" srcId="{49F66CCF-B4B5-46AF-B216-CB8B3BE0431E}" destId="{C39DA8AD-8168-46AF-B826-44B5D6BD96C3}" srcOrd="3" destOrd="0" presId="urn:microsoft.com/office/officeart/2008/layout/VerticalCurvedList"/>
    <dgm:cxn modelId="{5C7AC57A-D325-4840-AF99-18E46E6666F7}" type="presParOf" srcId="{50F16C49-AB2D-40F2-B742-716EEC889725}" destId="{DA142F95-336B-42BD-8E1A-47F754D4AEF6}" srcOrd="1" destOrd="0" presId="urn:microsoft.com/office/officeart/2008/layout/VerticalCurvedList"/>
    <dgm:cxn modelId="{FE6382A3-643A-4E4E-A0A2-FF31B749E413}" type="presParOf" srcId="{50F16C49-AB2D-40F2-B742-716EEC889725}" destId="{85B5B82C-D84A-49D3-A3C7-7E156490BB0B}" srcOrd="2" destOrd="0" presId="urn:microsoft.com/office/officeart/2008/layout/VerticalCurvedList"/>
    <dgm:cxn modelId="{E2A172C3-4EE6-46DB-BA25-751F63EBC4E2}" type="presParOf" srcId="{85B5B82C-D84A-49D3-A3C7-7E156490BB0B}" destId="{495B45A0-3912-4EEC-902B-8CA450BB4F15}" srcOrd="0" destOrd="0" presId="urn:microsoft.com/office/officeart/2008/layout/VerticalCurvedList"/>
    <dgm:cxn modelId="{DDC762CA-9809-44C5-BCC4-AF2A9DAFF8AA}" type="presParOf" srcId="{50F16C49-AB2D-40F2-B742-716EEC889725}" destId="{914166FD-F871-4C05-8498-910F3385346C}" srcOrd="3" destOrd="0" presId="urn:microsoft.com/office/officeart/2008/layout/VerticalCurvedList"/>
    <dgm:cxn modelId="{830AA0F1-AA68-42A1-ABCC-3B28DC15C7E7}" type="presParOf" srcId="{50F16C49-AB2D-40F2-B742-716EEC889725}" destId="{78D1160D-E214-4B90-B23D-646BEA8A9C6F}" srcOrd="4" destOrd="0" presId="urn:microsoft.com/office/officeart/2008/layout/VerticalCurvedList"/>
    <dgm:cxn modelId="{5DFA7BCA-F158-4442-86F8-7085E06BB731}" type="presParOf" srcId="{78D1160D-E214-4B90-B23D-646BEA8A9C6F}" destId="{BE42F67E-AFE2-4ED5-8D44-B3072AA9C3F3}" srcOrd="0" destOrd="0" presId="urn:microsoft.com/office/officeart/2008/layout/VerticalCurvedList"/>
    <dgm:cxn modelId="{6DA7F701-41BA-4950-B25C-BA776E0A2465}" type="presParOf" srcId="{50F16C49-AB2D-40F2-B742-716EEC889725}" destId="{432643B7-6526-4286-BC0E-CA2CB59BE457}" srcOrd="5" destOrd="0" presId="urn:microsoft.com/office/officeart/2008/layout/VerticalCurvedList"/>
    <dgm:cxn modelId="{8A24450F-4E9E-49D2-9FF6-8E3D375B7A49}" type="presParOf" srcId="{50F16C49-AB2D-40F2-B742-716EEC889725}" destId="{9E99AFAF-C756-4F6E-91D9-D4A4012ED949}" srcOrd="6" destOrd="0" presId="urn:microsoft.com/office/officeart/2008/layout/VerticalCurvedList"/>
    <dgm:cxn modelId="{A826CE66-7CCC-4D55-BA74-E1DED261D20B}" type="presParOf" srcId="{9E99AFAF-C756-4F6E-91D9-D4A4012ED949}" destId="{66A0EBCF-B20B-44DC-8CC9-62B4EB5A1CCA}" srcOrd="0" destOrd="0" presId="urn:microsoft.com/office/officeart/2008/layout/VerticalCurvedList"/>
    <dgm:cxn modelId="{E9115EC2-F925-4F5F-9D99-5C94CDD0184C}" type="presParOf" srcId="{50F16C49-AB2D-40F2-B742-716EEC889725}" destId="{93C4724A-3FB4-4B5C-A2AE-1233FDDE6478}" srcOrd="7" destOrd="0" presId="urn:microsoft.com/office/officeart/2008/layout/VerticalCurvedList"/>
    <dgm:cxn modelId="{F2FB4A3F-31DE-4570-A979-F2830F5E0D0E}" type="presParOf" srcId="{50F16C49-AB2D-40F2-B742-716EEC889725}" destId="{E87F27F8-61CF-49B8-B3E9-7B8B29D7ADA3}" srcOrd="8" destOrd="0" presId="urn:microsoft.com/office/officeart/2008/layout/VerticalCurvedList"/>
    <dgm:cxn modelId="{9225B33E-19D3-4094-8E0D-880C1EC08F2B}" type="presParOf" srcId="{E87F27F8-61CF-49B8-B3E9-7B8B29D7ADA3}" destId="{7C700CF8-6B0F-444E-B4D1-73F54F842A83}" srcOrd="0" destOrd="0" presId="urn:microsoft.com/office/officeart/2008/layout/VerticalCurvedList"/>
    <dgm:cxn modelId="{F1B23BE9-3DD1-4665-9AC4-265E62FC0EF3}" type="presParOf" srcId="{50F16C49-AB2D-40F2-B742-716EEC889725}" destId="{34E1432F-597A-4A8E-9862-74557681A9C7}" srcOrd="9" destOrd="0" presId="urn:microsoft.com/office/officeart/2008/layout/VerticalCurvedList"/>
    <dgm:cxn modelId="{3A5B8681-7667-48F3-A199-A92CE08E7E0C}" type="presParOf" srcId="{50F16C49-AB2D-40F2-B742-716EEC889725}" destId="{72B4E11C-E92C-4AF1-9E65-DA827D2AE619}" srcOrd="10" destOrd="0" presId="urn:microsoft.com/office/officeart/2008/layout/VerticalCurvedList"/>
    <dgm:cxn modelId="{8F6C2838-4C32-437A-A597-2ED40200DA69}" type="presParOf" srcId="{72B4E11C-E92C-4AF1-9E65-DA827D2AE619}" destId="{56AD7E77-BF1E-4DEF-8E43-744ABF5F6BD9}" srcOrd="0" destOrd="0" presId="urn:microsoft.com/office/officeart/2008/layout/VerticalCurvedList"/>
    <dgm:cxn modelId="{9361D8E0-EBCE-4141-91E6-667A3E5F07E3}" type="presParOf" srcId="{50F16C49-AB2D-40F2-B742-716EEC889725}" destId="{7C10D734-1761-4EC5-BD82-E7CC04DEE4DE}" srcOrd="11" destOrd="0" presId="urn:microsoft.com/office/officeart/2008/layout/VerticalCurvedList"/>
    <dgm:cxn modelId="{9182F6CA-ADE6-4371-8AA1-1562CBD6618F}" type="presParOf" srcId="{50F16C49-AB2D-40F2-B742-716EEC889725}" destId="{2DCECEE0-F86B-4107-804C-5DBFE665FD95}" srcOrd="12" destOrd="0" presId="urn:microsoft.com/office/officeart/2008/layout/VerticalCurvedList"/>
    <dgm:cxn modelId="{A9A43D63-658C-410D-9B9B-632E1324C1BD}" type="presParOf" srcId="{2DCECEE0-F86B-4107-804C-5DBFE665FD95}" destId="{F35CE94A-1C5D-48C9-9074-36B502E0CD2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solidFill>
          <a:srgbClr val="00B0F0"/>
        </a:solidFill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Назначен </a:t>
          </a:r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заместитель начальника управления курирующим работу по профилактике коррупционных и иных правонарушений, и специалиста  ответственным за организацию работы по профилактике коррупционных и иных правонарушений в Управлении социальной политики № 20</a:t>
          </a:r>
          <a:endParaRPr lang="ru-RU" b="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16.01.2024 № 04-о)</a:t>
          </a:r>
          <a:endParaRPr lang="ru-RU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</a:endParaRP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/>
      <dgm:spPr>
        <a:solidFill>
          <a:srgbClr val="00B0F0"/>
        </a:soli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соблюдению требований к служебному поведению и урегулированию конфликта интересов (приказ Управления от 22.04.2024 № 34-о)</a:t>
          </a:r>
          <a:endParaRPr lang="ru-RU" dirty="0"/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solidFill>
          <a:srgbClr val="00B0F0"/>
        </a:soli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противодействию коррупции упразднена</a:t>
          </a:r>
        </a:p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18.03.2024 № 20-о)</a:t>
          </a:r>
          <a:endParaRPr lang="ru-RU" dirty="0"/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128719" custLinFactNeighborX="-97" custLinFactNeighborY="-2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04C558B0-3B4F-452A-98B1-46A127F87617}" type="pres">
      <dgm:prSet presAssocID="{72D65359-41E8-4680-968F-EAA9487582BB}" presName="text_2" presStyleLbl="node1" presStyleIdx="1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B050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22DB618A-C33C-4918-A300-8C8CFA1922C5}" type="pres">
      <dgm:prSet presAssocID="{AC6B1E93-F068-4B28-AEB2-85106DD5FB19}" presName="text_3" presStyleLbl="node1" presStyleIdx="2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</dgm:ptLst>
  <dgm:cxnLst>
    <dgm:cxn modelId="{62882A30-A9C5-421D-A2FC-D1427CF82B75}" type="presOf" srcId="{57921735-3A4A-4320-9668-160746604471}" destId="{930DF601-CFF9-47D2-852B-0652BBCFD563}" srcOrd="0" destOrd="0" presId="urn:microsoft.com/office/officeart/2008/layout/VerticalCurvedList"/>
    <dgm:cxn modelId="{F6A0D0C4-70E0-450C-A68A-7D6F955F9CB2}" type="presOf" srcId="{16231713-0282-4D0A-906E-BDF01659438A}" destId="{244C6B7B-5FD5-4788-B152-B21B17029A7F}" srcOrd="0" destOrd="0" presId="urn:microsoft.com/office/officeart/2008/layout/VerticalCurvedList"/>
    <dgm:cxn modelId="{53C55C60-6B31-4053-BF32-8DF99B43D9D4}" type="presOf" srcId="{72D65359-41E8-4680-968F-EAA9487582BB}" destId="{04C558B0-3B4F-452A-98B1-46A127F87617}" srcOrd="0" destOrd="0" presId="urn:microsoft.com/office/officeart/2008/layout/VerticalCurvedList"/>
    <dgm:cxn modelId="{F503BDA5-1071-4F51-BA97-C9FB0AB84C37}" type="presOf" srcId="{AC6B1E93-F068-4B28-AEB2-85106DD5FB19}" destId="{22DB618A-C33C-4918-A300-8C8CFA1922C5}" srcOrd="0" destOrd="0" presId="urn:microsoft.com/office/officeart/2008/layout/VerticalCurvedList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5008557E-86D4-44E1-A9C1-0755700F2CAA}" type="presOf" srcId="{355E6496-EC9C-4121-8250-E7072E09F63F}" destId="{18C940BD-B95E-4E5A-937C-C3C86F504AD5}" srcOrd="0" destOrd="0" presId="urn:microsoft.com/office/officeart/2008/layout/VerticalCurvedList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37A1C102-72BC-4032-960E-5A02E5AEB1C1}" type="presParOf" srcId="{18C940BD-B95E-4E5A-937C-C3C86F504AD5}" destId="{94C0B7D7-9EDA-4FB1-AE10-D7E48FF34C13}" srcOrd="0" destOrd="0" presId="urn:microsoft.com/office/officeart/2008/layout/VerticalCurvedList"/>
    <dgm:cxn modelId="{0E1DF24F-CCF0-4CA4-820E-0E98E514F48A}" type="presParOf" srcId="{94C0B7D7-9EDA-4FB1-AE10-D7E48FF34C13}" destId="{F2667DE4-7888-4539-8387-4FB84AA2928C}" srcOrd="0" destOrd="0" presId="urn:microsoft.com/office/officeart/2008/layout/VerticalCurvedList"/>
    <dgm:cxn modelId="{3C9B0E25-3F64-42C7-BB2B-BA8CC0187966}" type="presParOf" srcId="{F2667DE4-7888-4539-8387-4FB84AA2928C}" destId="{8C74212E-CE71-4C69-9486-9D9C5B33D844}" srcOrd="0" destOrd="0" presId="urn:microsoft.com/office/officeart/2008/layout/VerticalCurvedList"/>
    <dgm:cxn modelId="{BB539661-858C-4CF8-9CD3-F7CC0D88FF1F}" type="presParOf" srcId="{F2667DE4-7888-4539-8387-4FB84AA2928C}" destId="{930DF601-CFF9-47D2-852B-0652BBCFD563}" srcOrd="1" destOrd="0" presId="urn:microsoft.com/office/officeart/2008/layout/VerticalCurvedList"/>
    <dgm:cxn modelId="{0CF6C970-FB5B-4B5D-B0FE-44485F82FC02}" type="presParOf" srcId="{F2667DE4-7888-4539-8387-4FB84AA2928C}" destId="{2A2BE758-839D-4C97-AFFC-1664B8B0E31A}" srcOrd="2" destOrd="0" presId="urn:microsoft.com/office/officeart/2008/layout/VerticalCurvedList"/>
    <dgm:cxn modelId="{5D85ED66-4AD8-48E4-9B5E-BDD4BE845A6E}" type="presParOf" srcId="{F2667DE4-7888-4539-8387-4FB84AA2928C}" destId="{0CEBB643-B63A-4361-AF91-3D52ED2723CF}" srcOrd="3" destOrd="0" presId="urn:microsoft.com/office/officeart/2008/layout/VerticalCurvedList"/>
    <dgm:cxn modelId="{C8D9AE29-8560-498D-8948-F782D1457FD3}" type="presParOf" srcId="{94C0B7D7-9EDA-4FB1-AE10-D7E48FF34C13}" destId="{244C6B7B-5FD5-4788-B152-B21B17029A7F}" srcOrd="1" destOrd="0" presId="urn:microsoft.com/office/officeart/2008/layout/VerticalCurvedList"/>
    <dgm:cxn modelId="{D1187222-24BC-473A-812B-5BACCD533054}" type="presParOf" srcId="{94C0B7D7-9EDA-4FB1-AE10-D7E48FF34C13}" destId="{92440D39-00A6-470C-BF6D-2D451733D0F7}" srcOrd="2" destOrd="0" presId="urn:microsoft.com/office/officeart/2008/layout/VerticalCurvedList"/>
    <dgm:cxn modelId="{E5968EAB-99BE-4B1B-95DC-2FC93464D09C}" type="presParOf" srcId="{92440D39-00A6-470C-BF6D-2D451733D0F7}" destId="{389982C1-D3E1-4DE9-8E9B-FF45A513BECA}" srcOrd="0" destOrd="0" presId="urn:microsoft.com/office/officeart/2008/layout/VerticalCurvedList"/>
    <dgm:cxn modelId="{5E8CDC6C-E727-4239-BB1B-C5EC3452E4B1}" type="presParOf" srcId="{94C0B7D7-9EDA-4FB1-AE10-D7E48FF34C13}" destId="{04C558B0-3B4F-452A-98B1-46A127F87617}" srcOrd="3" destOrd="0" presId="urn:microsoft.com/office/officeart/2008/layout/VerticalCurvedList"/>
    <dgm:cxn modelId="{B83EC4F5-C1C9-4715-A162-EA0A4DFDBAEE}" type="presParOf" srcId="{94C0B7D7-9EDA-4FB1-AE10-D7E48FF34C13}" destId="{39817798-7832-4E18-9846-620547355EE1}" srcOrd="4" destOrd="0" presId="urn:microsoft.com/office/officeart/2008/layout/VerticalCurvedList"/>
    <dgm:cxn modelId="{C7BD8751-291B-4FC0-B931-2B4A82256060}" type="presParOf" srcId="{39817798-7832-4E18-9846-620547355EE1}" destId="{DBE6760F-DD5F-4DB0-ABA1-1F7D26B6408E}" srcOrd="0" destOrd="0" presId="urn:microsoft.com/office/officeart/2008/layout/VerticalCurvedList"/>
    <dgm:cxn modelId="{5181191F-4CD6-43D4-829B-5875C9B96B5D}" type="presParOf" srcId="{94C0B7D7-9EDA-4FB1-AE10-D7E48FF34C13}" destId="{22DB618A-C33C-4918-A300-8C8CFA1922C5}" srcOrd="5" destOrd="0" presId="urn:microsoft.com/office/officeart/2008/layout/VerticalCurvedList"/>
    <dgm:cxn modelId="{674B57D5-6A05-42D6-BF05-894BE66815B1}" type="presParOf" srcId="{94C0B7D7-9EDA-4FB1-AE10-D7E48FF34C13}" destId="{E602D0A9-28C2-4B72-8B94-BC9BCBD6329C}" srcOrd="6" destOrd="0" presId="urn:microsoft.com/office/officeart/2008/layout/VerticalCurvedList"/>
    <dgm:cxn modelId="{1D55C8A0-395A-4A08-B205-382ADBF2E5AA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solidFill>
          <a:srgbClr val="00B0F0"/>
        </a:solidFill>
        <a:ln>
          <a:solidFill>
            <a:schemeClr val="bg2">
              <a:lumMod val="9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Государственный гражданский служащий, ответственный за организацию работы по противодействию коррупции,  прошел курсы: </a:t>
          </a:r>
          <a:r>
            <a:rPr lang="ru-RU" b="1" dirty="0" smtClean="0">
              <a:effectLst/>
              <a:latin typeface="Liberation Serif" panose="02020603050405020304" pitchFamily="18" charset="0"/>
            </a:rPr>
            <a:t>Образовательный курс «Антикоррупционное законодательство и политика» (</a:t>
          </a:r>
          <a:r>
            <a:rPr lang="ru-RU" b="1" dirty="0" err="1" smtClean="0">
              <a:effectLst/>
              <a:latin typeface="Liberation Serif" panose="02020603050405020304" pitchFamily="18" charset="0"/>
            </a:rPr>
            <a:t>Stepik</a:t>
          </a:r>
          <a:r>
            <a:rPr lang="ru-RU" b="1" dirty="0" smtClean="0">
              <a:effectLst/>
              <a:latin typeface="Liberation Serif" panose="02020603050405020304" pitchFamily="18" charset="0"/>
            </a:rPr>
            <a:t> (образовательная платформа и конструктор онлайн-курсов); «Предупреждение коррупции в организациях» (ЧОУ ДПО «УЦ «Академия Безопасности»).</a:t>
          </a: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Проведение учебных семинаров (консультаций) с  государственными гражданскими служащими Управления по вопросам применения законодательства по противодействию коррупции и государственной службы, с обсуждением практики применения антикоррупционного законодательства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1. «Предоставление сведений о доходах, расходах, имуществе и обязательствах имущественного характера».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«Действия государственного служащего в случае обращения к нему каких-либо лиц в целях склонения его к совершению коррупционных правонарушений</a:t>
          </a:r>
          <a:r>
            <a: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</a:t>
          </a:r>
          <a:r>
            <a: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Критерии привлечения к ответственности за коррупционные правонарушения».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4.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«О запретах, касающихся получения подарков, государственными гражданскими служащими»</a:t>
          </a:r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5. 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«Соответствие </a:t>
          </a:r>
          <a:r>
            <a:rPr lang="ru-RU" sz="1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поведения государственных гражданских служащих ограничениям, запретам и требованиям норм этики в целях противодействия коррупции и иным правонарушениям</a:t>
          </a:r>
          <a:r>
            <a:rPr lang="ru-RU" sz="1300" b="1" i="0" u="non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Государственные служащие Управления  приняли участие в  28 семинарах, конференциях и иных обучающих мероприятиях по вопросам противодействия коррупции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76265" custLinFactNeighborX="-932" custLinFactNeighborY="-404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 custLinFactNeighborX="-8731" custLinFactNeighborY="-32340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04C558B0-3B4F-452A-98B1-46A127F87617}" type="pres">
      <dgm:prSet presAssocID="{72D65359-41E8-4680-968F-EAA9487582BB}" presName="text_2" presStyleLbl="node1" presStyleIdx="1" presStyleCnt="3" custScaleY="260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B050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22DB618A-C33C-4918-A300-8C8CFA1922C5}" type="pres">
      <dgm:prSet presAssocID="{AC6B1E93-F068-4B28-AEB2-85106DD5FB19}" presName="text_3" presStyleLbl="node1" presStyleIdx="2" presStyleCnt="3" custScaleY="70736" custLinFactNeighborX="-932" custLinFactNeighborY="333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 custLinFactNeighborX="-8731" custLinFactNeighborY="26644"/>
      <dgm:spPr>
        <a:solidFill>
          <a:srgbClr val="00A826"/>
        </a:solidFill>
        <a:ln w="28575">
          <a:solidFill>
            <a:srgbClr val="FFFF00"/>
          </a:solidFill>
        </a:ln>
      </dgm:spPr>
      <dgm:t>
        <a:bodyPr/>
        <a:lstStyle/>
        <a:p>
          <a:endParaRPr lang="ru-RU"/>
        </a:p>
      </dgm:t>
    </dgm:pt>
  </dgm:ptLst>
  <dgm:cxnLst>
    <dgm:cxn modelId="{62882A30-A9C5-421D-A2FC-D1427CF82B75}" type="presOf" srcId="{57921735-3A4A-4320-9668-160746604471}" destId="{930DF601-CFF9-47D2-852B-0652BBCFD563}" srcOrd="0" destOrd="0" presId="urn:microsoft.com/office/officeart/2008/layout/VerticalCurvedList"/>
    <dgm:cxn modelId="{F6A0D0C4-70E0-450C-A68A-7D6F955F9CB2}" type="presOf" srcId="{16231713-0282-4D0A-906E-BDF01659438A}" destId="{244C6B7B-5FD5-4788-B152-B21B17029A7F}" srcOrd="0" destOrd="0" presId="urn:microsoft.com/office/officeart/2008/layout/VerticalCurvedList"/>
    <dgm:cxn modelId="{53C55C60-6B31-4053-BF32-8DF99B43D9D4}" type="presOf" srcId="{72D65359-41E8-4680-968F-EAA9487582BB}" destId="{04C558B0-3B4F-452A-98B1-46A127F87617}" srcOrd="0" destOrd="0" presId="urn:microsoft.com/office/officeart/2008/layout/VerticalCurvedList"/>
    <dgm:cxn modelId="{F503BDA5-1071-4F51-BA97-C9FB0AB84C37}" type="presOf" srcId="{AC6B1E93-F068-4B28-AEB2-85106DD5FB19}" destId="{22DB618A-C33C-4918-A300-8C8CFA1922C5}" srcOrd="0" destOrd="0" presId="urn:microsoft.com/office/officeart/2008/layout/VerticalCurvedList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5008557E-86D4-44E1-A9C1-0755700F2CAA}" type="presOf" srcId="{355E6496-EC9C-4121-8250-E7072E09F63F}" destId="{18C940BD-B95E-4E5A-937C-C3C86F504AD5}" srcOrd="0" destOrd="0" presId="urn:microsoft.com/office/officeart/2008/layout/VerticalCurvedList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37A1C102-72BC-4032-960E-5A02E5AEB1C1}" type="presParOf" srcId="{18C940BD-B95E-4E5A-937C-C3C86F504AD5}" destId="{94C0B7D7-9EDA-4FB1-AE10-D7E48FF34C13}" srcOrd="0" destOrd="0" presId="urn:microsoft.com/office/officeart/2008/layout/VerticalCurvedList"/>
    <dgm:cxn modelId="{0E1DF24F-CCF0-4CA4-820E-0E98E514F48A}" type="presParOf" srcId="{94C0B7D7-9EDA-4FB1-AE10-D7E48FF34C13}" destId="{F2667DE4-7888-4539-8387-4FB84AA2928C}" srcOrd="0" destOrd="0" presId="urn:microsoft.com/office/officeart/2008/layout/VerticalCurvedList"/>
    <dgm:cxn modelId="{3C9B0E25-3F64-42C7-BB2B-BA8CC0187966}" type="presParOf" srcId="{F2667DE4-7888-4539-8387-4FB84AA2928C}" destId="{8C74212E-CE71-4C69-9486-9D9C5B33D844}" srcOrd="0" destOrd="0" presId="urn:microsoft.com/office/officeart/2008/layout/VerticalCurvedList"/>
    <dgm:cxn modelId="{BB539661-858C-4CF8-9CD3-F7CC0D88FF1F}" type="presParOf" srcId="{F2667DE4-7888-4539-8387-4FB84AA2928C}" destId="{930DF601-CFF9-47D2-852B-0652BBCFD563}" srcOrd="1" destOrd="0" presId="urn:microsoft.com/office/officeart/2008/layout/VerticalCurvedList"/>
    <dgm:cxn modelId="{0CF6C970-FB5B-4B5D-B0FE-44485F82FC02}" type="presParOf" srcId="{F2667DE4-7888-4539-8387-4FB84AA2928C}" destId="{2A2BE758-839D-4C97-AFFC-1664B8B0E31A}" srcOrd="2" destOrd="0" presId="urn:microsoft.com/office/officeart/2008/layout/VerticalCurvedList"/>
    <dgm:cxn modelId="{5D85ED66-4AD8-48E4-9B5E-BDD4BE845A6E}" type="presParOf" srcId="{F2667DE4-7888-4539-8387-4FB84AA2928C}" destId="{0CEBB643-B63A-4361-AF91-3D52ED2723CF}" srcOrd="3" destOrd="0" presId="urn:microsoft.com/office/officeart/2008/layout/VerticalCurvedList"/>
    <dgm:cxn modelId="{C8D9AE29-8560-498D-8948-F782D1457FD3}" type="presParOf" srcId="{94C0B7D7-9EDA-4FB1-AE10-D7E48FF34C13}" destId="{244C6B7B-5FD5-4788-B152-B21B17029A7F}" srcOrd="1" destOrd="0" presId="urn:microsoft.com/office/officeart/2008/layout/VerticalCurvedList"/>
    <dgm:cxn modelId="{D1187222-24BC-473A-812B-5BACCD533054}" type="presParOf" srcId="{94C0B7D7-9EDA-4FB1-AE10-D7E48FF34C13}" destId="{92440D39-00A6-470C-BF6D-2D451733D0F7}" srcOrd="2" destOrd="0" presId="urn:microsoft.com/office/officeart/2008/layout/VerticalCurvedList"/>
    <dgm:cxn modelId="{E5968EAB-99BE-4B1B-95DC-2FC93464D09C}" type="presParOf" srcId="{92440D39-00A6-470C-BF6D-2D451733D0F7}" destId="{389982C1-D3E1-4DE9-8E9B-FF45A513BECA}" srcOrd="0" destOrd="0" presId="urn:microsoft.com/office/officeart/2008/layout/VerticalCurvedList"/>
    <dgm:cxn modelId="{5E8CDC6C-E727-4239-BB1B-C5EC3452E4B1}" type="presParOf" srcId="{94C0B7D7-9EDA-4FB1-AE10-D7E48FF34C13}" destId="{04C558B0-3B4F-452A-98B1-46A127F87617}" srcOrd="3" destOrd="0" presId="urn:microsoft.com/office/officeart/2008/layout/VerticalCurvedList"/>
    <dgm:cxn modelId="{B83EC4F5-C1C9-4715-A162-EA0A4DFDBAEE}" type="presParOf" srcId="{94C0B7D7-9EDA-4FB1-AE10-D7E48FF34C13}" destId="{39817798-7832-4E18-9846-620547355EE1}" srcOrd="4" destOrd="0" presId="urn:microsoft.com/office/officeart/2008/layout/VerticalCurvedList"/>
    <dgm:cxn modelId="{C7BD8751-291B-4FC0-B931-2B4A82256060}" type="presParOf" srcId="{39817798-7832-4E18-9846-620547355EE1}" destId="{DBE6760F-DD5F-4DB0-ABA1-1F7D26B6408E}" srcOrd="0" destOrd="0" presId="urn:microsoft.com/office/officeart/2008/layout/VerticalCurvedList"/>
    <dgm:cxn modelId="{5181191F-4CD6-43D4-829B-5875C9B96B5D}" type="presParOf" srcId="{94C0B7D7-9EDA-4FB1-AE10-D7E48FF34C13}" destId="{22DB618A-C33C-4918-A300-8C8CFA1922C5}" srcOrd="5" destOrd="0" presId="urn:microsoft.com/office/officeart/2008/layout/VerticalCurvedList"/>
    <dgm:cxn modelId="{674B57D5-6A05-42D6-BF05-894BE66815B1}" type="presParOf" srcId="{94C0B7D7-9EDA-4FB1-AE10-D7E48FF34C13}" destId="{E602D0A9-28C2-4B72-8B94-BC9BCBD6329C}" srcOrd="6" destOrd="0" presId="urn:microsoft.com/office/officeart/2008/layout/VerticalCurvedList"/>
    <dgm:cxn modelId="{1D55C8A0-395A-4A08-B205-382ADBF2E5AA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Проведены проверки в отношении 7 государственных гражданских служащих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Установлены факты предоставления неполных сведений у 7 государственных гражданских служащих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b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Государственных гражданских служащих, в отношении которых применены меры ответственности, нет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04C558B0-3B4F-452A-98B1-46A127F87617}" type="pres">
      <dgm:prSet presAssocID="{72D65359-41E8-4680-968F-EAA9487582BB}" presName="text_2" presStyleLbl="node1" presStyleIdx="1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22DB618A-C33C-4918-A300-8C8CFA1922C5}" type="pres">
      <dgm:prSet presAssocID="{AC6B1E93-F068-4B28-AEB2-85106DD5FB19}" presName="text_3" presStyleLbl="node1" presStyleIdx="2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</dgm:ptLst>
  <dgm:cxnLst>
    <dgm:cxn modelId="{2DC3CD24-53B2-4DD3-B3A6-8B8255C9F81E}" type="presOf" srcId="{72D65359-41E8-4680-968F-EAA9487582BB}" destId="{04C558B0-3B4F-452A-98B1-46A127F87617}" srcOrd="0" destOrd="0" presId="urn:microsoft.com/office/officeart/2008/layout/VerticalCurvedList"/>
    <dgm:cxn modelId="{A2CA0F38-93CB-4DD6-A5EF-6F087870E24A}" type="presOf" srcId="{16231713-0282-4D0A-906E-BDF01659438A}" destId="{244C6B7B-5FD5-4788-B152-B21B17029A7F}" srcOrd="0" destOrd="0" presId="urn:microsoft.com/office/officeart/2008/layout/VerticalCurvedList"/>
    <dgm:cxn modelId="{5177CE27-5D47-46D0-9C32-908DCB5F0148}" type="presOf" srcId="{355E6496-EC9C-4121-8250-E7072E09F63F}" destId="{18C940BD-B95E-4E5A-937C-C3C86F504AD5}" srcOrd="0" destOrd="0" presId="urn:microsoft.com/office/officeart/2008/layout/VerticalCurvedList"/>
    <dgm:cxn modelId="{AB26ACF5-E7A3-458B-8772-E199DCD2DD70}" type="presOf" srcId="{AC6B1E93-F068-4B28-AEB2-85106DD5FB19}" destId="{22DB618A-C33C-4918-A300-8C8CFA1922C5}" srcOrd="0" destOrd="0" presId="urn:microsoft.com/office/officeart/2008/layout/VerticalCurvedList"/>
    <dgm:cxn modelId="{5BAA8986-9C26-4463-958D-F42DFC7E65B7}" type="presOf" srcId="{57921735-3A4A-4320-9668-160746604471}" destId="{930DF601-CFF9-47D2-852B-0652BBCFD563}" srcOrd="0" destOrd="0" presId="urn:microsoft.com/office/officeart/2008/layout/VerticalCurvedList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3DB07729-55D1-408A-A9C8-49A420615DC7}" type="presParOf" srcId="{18C940BD-B95E-4E5A-937C-C3C86F504AD5}" destId="{94C0B7D7-9EDA-4FB1-AE10-D7E48FF34C13}" srcOrd="0" destOrd="0" presId="urn:microsoft.com/office/officeart/2008/layout/VerticalCurvedList"/>
    <dgm:cxn modelId="{9A81F259-CCCD-4CF9-871A-2A9ABB286070}" type="presParOf" srcId="{94C0B7D7-9EDA-4FB1-AE10-D7E48FF34C13}" destId="{F2667DE4-7888-4539-8387-4FB84AA2928C}" srcOrd="0" destOrd="0" presId="urn:microsoft.com/office/officeart/2008/layout/VerticalCurvedList"/>
    <dgm:cxn modelId="{497CE3DC-F6A4-48A1-8D09-7EF54704361C}" type="presParOf" srcId="{F2667DE4-7888-4539-8387-4FB84AA2928C}" destId="{8C74212E-CE71-4C69-9486-9D9C5B33D844}" srcOrd="0" destOrd="0" presId="urn:microsoft.com/office/officeart/2008/layout/VerticalCurvedList"/>
    <dgm:cxn modelId="{4F1FA0D2-4BDD-4E97-88BD-800C7826730C}" type="presParOf" srcId="{F2667DE4-7888-4539-8387-4FB84AA2928C}" destId="{930DF601-CFF9-47D2-852B-0652BBCFD563}" srcOrd="1" destOrd="0" presId="urn:microsoft.com/office/officeart/2008/layout/VerticalCurvedList"/>
    <dgm:cxn modelId="{0634D32A-92F1-4555-A1F6-4E1A2896F647}" type="presParOf" srcId="{F2667DE4-7888-4539-8387-4FB84AA2928C}" destId="{2A2BE758-839D-4C97-AFFC-1664B8B0E31A}" srcOrd="2" destOrd="0" presId="urn:microsoft.com/office/officeart/2008/layout/VerticalCurvedList"/>
    <dgm:cxn modelId="{C3DC3760-2A7C-4E54-84AF-782DD089AF56}" type="presParOf" srcId="{F2667DE4-7888-4539-8387-4FB84AA2928C}" destId="{0CEBB643-B63A-4361-AF91-3D52ED2723CF}" srcOrd="3" destOrd="0" presId="urn:microsoft.com/office/officeart/2008/layout/VerticalCurvedList"/>
    <dgm:cxn modelId="{40763C47-FE2C-4F6F-8AF0-AEBAD512187D}" type="presParOf" srcId="{94C0B7D7-9EDA-4FB1-AE10-D7E48FF34C13}" destId="{244C6B7B-5FD5-4788-B152-B21B17029A7F}" srcOrd="1" destOrd="0" presId="urn:microsoft.com/office/officeart/2008/layout/VerticalCurvedList"/>
    <dgm:cxn modelId="{7ED0007A-0F83-4192-8738-D53B4EF85B72}" type="presParOf" srcId="{94C0B7D7-9EDA-4FB1-AE10-D7E48FF34C13}" destId="{92440D39-00A6-470C-BF6D-2D451733D0F7}" srcOrd="2" destOrd="0" presId="urn:microsoft.com/office/officeart/2008/layout/VerticalCurvedList"/>
    <dgm:cxn modelId="{437C7300-1593-4B25-8C77-635871BF91E5}" type="presParOf" srcId="{92440D39-00A6-470C-BF6D-2D451733D0F7}" destId="{389982C1-D3E1-4DE9-8E9B-FF45A513BECA}" srcOrd="0" destOrd="0" presId="urn:microsoft.com/office/officeart/2008/layout/VerticalCurvedList"/>
    <dgm:cxn modelId="{9FE71BB8-5737-4668-BCDC-CF0DC45A7894}" type="presParOf" srcId="{94C0B7D7-9EDA-4FB1-AE10-D7E48FF34C13}" destId="{04C558B0-3B4F-452A-98B1-46A127F87617}" srcOrd="3" destOrd="0" presId="urn:microsoft.com/office/officeart/2008/layout/VerticalCurvedList"/>
    <dgm:cxn modelId="{CDC41844-1986-4B1F-9C33-DBB9DB999298}" type="presParOf" srcId="{94C0B7D7-9EDA-4FB1-AE10-D7E48FF34C13}" destId="{39817798-7832-4E18-9846-620547355EE1}" srcOrd="4" destOrd="0" presId="urn:microsoft.com/office/officeart/2008/layout/VerticalCurvedList"/>
    <dgm:cxn modelId="{57AC6A4D-2567-448E-8425-6BE516D62826}" type="presParOf" srcId="{39817798-7832-4E18-9846-620547355EE1}" destId="{DBE6760F-DD5F-4DB0-ABA1-1F7D26B6408E}" srcOrd="0" destOrd="0" presId="urn:microsoft.com/office/officeart/2008/layout/VerticalCurvedList"/>
    <dgm:cxn modelId="{743E658E-D9AB-4D4B-B6E3-2901F770A0C2}" type="presParOf" srcId="{94C0B7D7-9EDA-4FB1-AE10-D7E48FF34C13}" destId="{22DB618A-C33C-4918-A300-8C8CFA1922C5}" srcOrd="5" destOrd="0" presId="urn:microsoft.com/office/officeart/2008/layout/VerticalCurvedList"/>
    <dgm:cxn modelId="{A079373D-31A4-49DA-BD27-4BC964866E1C}" type="presParOf" srcId="{94C0B7D7-9EDA-4FB1-AE10-D7E48FF34C13}" destId="{E602D0A9-28C2-4B72-8B94-BC9BCBD6329C}" srcOrd="6" destOrd="0" presId="urn:microsoft.com/office/officeart/2008/layout/VerticalCurvedList"/>
    <dgm:cxn modelId="{56AE7370-DB81-41A6-8151-1C9A619DA06C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Управления в сети Интернет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>
        <a:solidFill>
          <a:schemeClr val="accent2"/>
        </a:solidFill>
      </dgm:spPr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</a:t>
          </a:r>
          <a:endParaRPr lang="en-US" sz="18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+7 (34370) 54071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smtClean="0"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  <dgm:t>
        <a:bodyPr/>
        <a:lstStyle/>
        <a:p>
          <a:endParaRPr lang="ru-RU"/>
        </a:p>
      </dgm:t>
    </dgm:pt>
    <dgm:pt modelId="{FF04EC52-2C34-4D4F-9520-CCBBEEAE9CFA}" type="pres">
      <dgm:prSet presAssocID="{85F249BF-5F85-46BE-AD8F-8CA37E49D43C}" presName="cycle" presStyleCnt="0"/>
      <dgm:spPr/>
      <dgm:t>
        <a:bodyPr/>
        <a:lstStyle/>
        <a:p>
          <a:endParaRPr lang="ru-RU"/>
        </a:p>
      </dgm:t>
    </dgm:pt>
    <dgm:pt modelId="{7ADB44E8-3DA2-460D-B18D-1D9C3BECD631}" type="pres">
      <dgm:prSet presAssocID="{85F249BF-5F85-46BE-AD8F-8CA37E49D43C}" presName="srcNode" presStyleLbl="node1" presStyleIdx="0" presStyleCnt="6"/>
      <dgm:spPr/>
      <dgm:t>
        <a:bodyPr/>
        <a:lstStyle/>
        <a:p>
          <a:endParaRPr lang="ru-RU"/>
        </a:p>
      </dgm:t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  <dgm:t>
        <a:bodyPr/>
        <a:lstStyle/>
        <a:p>
          <a:endParaRPr lang="ru-RU"/>
        </a:p>
      </dgm:t>
    </dgm:pt>
    <dgm:pt modelId="{05F1B1AD-6947-4113-8FED-982FF057B814}" type="pres">
      <dgm:prSet presAssocID="{85F249BF-5F85-46BE-AD8F-8CA37E49D43C}" presName="dstNode" presStyleLbl="node1" presStyleIdx="0" presStyleCnt="6"/>
      <dgm:spPr/>
      <dgm:t>
        <a:bodyPr/>
        <a:lstStyle/>
        <a:p>
          <a:endParaRPr lang="ru-RU"/>
        </a:p>
      </dgm:t>
    </dgm:pt>
    <dgm:pt modelId="{07DD1142-4140-4432-B33F-5CDB83D84965}" type="pres">
      <dgm:prSet presAssocID="{A9B89109-E194-4CAA-9788-3D16E28EC962}" presName="text_1" presStyleLbl="node1" presStyleIdx="0" presStyleCnt="6" custScaleY="125195" custLinFactNeighborX="391" custLinFactNeighborY="2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  <dgm:t>
        <a:bodyPr/>
        <a:lstStyle/>
        <a:p>
          <a:endParaRPr lang="ru-RU"/>
        </a:p>
      </dgm:t>
    </dgm:pt>
    <dgm:pt modelId="{F0DD063C-10F2-444C-A3F8-40B5294FB4FE}" type="pres">
      <dgm:prSet presAssocID="{A9B89109-E194-4CAA-9788-3D16E28EC962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 custScaleX="101949" custScaleY="125195" custLinFactNeighborX="-2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  <dgm:t>
        <a:bodyPr/>
        <a:lstStyle/>
        <a:p>
          <a:endParaRPr lang="ru-RU"/>
        </a:p>
      </dgm:t>
    </dgm:pt>
    <dgm:pt modelId="{49E1EE34-3E18-4171-BCBC-889CE3109EFC}" type="pres">
      <dgm:prSet presAssocID="{F954D828-D6ED-44DF-930F-0B9A2EFCE064}" presName="accentRepeatNode" presStyleLbl="solidFgAcc1" presStyleIdx="1" presStyleCnt="6" custLinFactNeighborX="-9000"/>
      <dgm:spPr/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 custScaleY="125195" custLinFactNeighborX="339" custLinFactNeighborY="84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  <dgm:t>
        <a:bodyPr/>
        <a:lstStyle/>
        <a:p>
          <a:endParaRPr lang="ru-RU"/>
        </a:p>
      </dgm:t>
    </dgm:pt>
    <dgm:pt modelId="{F31C1C6E-8391-4AE7-8AD2-9E82A3E4FDB1}" type="pres">
      <dgm:prSet presAssocID="{EA540A98-175E-49DF-92A0-491834D171AE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2519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  <dgm:t>
        <a:bodyPr/>
        <a:lstStyle/>
        <a:p>
          <a:endParaRPr lang="ru-RU"/>
        </a:p>
      </dgm:t>
    </dgm:pt>
    <dgm:pt modelId="{AED03933-CA38-4042-AE34-468EAA42DEA9}" type="pres">
      <dgm:prSet presAssocID="{0BE76DCF-4C0D-4C79-82BF-564F69FFB31A}" presName="accentRepeatNode" presStyleLbl="solidFgAcc1" presStyleIdx="3" presStyleCnt="6" custScaleX="100156" custScaleY="100156"/>
      <dgm:spPr/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25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  <dgm:t>
        <a:bodyPr/>
        <a:lstStyle/>
        <a:p>
          <a:endParaRPr lang="ru-RU"/>
        </a:p>
      </dgm:t>
    </dgm:pt>
    <dgm:pt modelId="{9CA5FDD4-ED40-485D-99F7-525FEE1712FE}" type="pres">
      <dgm:prSet presAssocID="{C17B2624-12F6-45B0-885D-3BE564034B63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 custScaleY="125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  <dgm:t>
        <a:bodyPr/>
        <a:lstStyle/>
        <a:p>
          <a:endParaRPr lang="ru-RU"/>
        </a:p>
      </dgm:t>
    </dgm:pt>
    <dgm:pt modelId="{F313B529-4E46-4063-AAC2-E3F0537BC438}" type="pres">
      <dgm:prSet presAssocID="{3B779955-A4EB-4B8B-BA42-B228CE3D44CA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DAFC90A4-60C0-473A-908B-2ED75198DEBC}" type="presOf" srcId="{C17B2624-12F6-45B0-885D-3BE564034B63}" destId="{59800B32-D10B-42A4-B52D-CDD7D637935F}" srcOrd="0" destOrd="0" presId="urn:microsoft.com/office/officeart/2008/layout/VerticalCurvedList"/>
    <dgm:cxn modelId="{52006D3A-5C98-45E5-AE77-D5D7291C1BC6}" type="presOf" srcId="{3B779955-A4EB-4B8B-BA42-B228CE3D44CA}" destId="{5DE60522-2C12-4DA2-96A6-DDFE2A31F0CB}" srcOrd="0" destOrd="0" presId="urn:microsoft.com/office/officeart/2008/layout/VerticalCurvedList"/>
    <dgm:cxn modelId="{E3EF85E2-2EC2-4D82-AF4E-EA093CFED365}" type="presOf" srcId="{49B9C8CF-DBBB-4078-8F68-1C073A01F66A}" destId="{CC4F245E-1BFA-4864-A41B-1DF74D93FC34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CA20F7EB-6F7F-4E1D-9C87-9E8FD56AE525}" type="presOf" srcId="{A9B89109-E194-4CAA-9788-3D16E28EC962}" destId="{07DD1142-4140-4432-B33F-5CDB83D84965}" srcOrd="0" destOrd="0" presId="urn:microsoft.com/office/officeart/2008/layout/VerticalCurvedList"/>
    <dgm:cxn modelId="{18B55F17-9F25-44AA-B30C-80EDB7838666}" type="presOf" srcId="{EA540A98-175E-49DF-92A0-491834D171AE}" destId="{B7AC7935-7530-45A0-8AFD-6A3FD15F4957}" srcOrd="0" destOrd="0" presId="urn:microsoft.com/office/officeart/2008/layout/VerticalCurvedList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ABDB3FFF-A072-4CF1-8516-0693BB6FC029}" type="presOf" srcId="{0BE76DCF-4C0D-4C79-82BF-564F69FFB31A}" destId="{DDFF1679-A43B-4DDE-ACD2-E6B477458FEB}" srcOrd="0" destOrd="0" presId="urn:microsoft.com/office/officeart/2008/layout/VerticalCurvedList"/>
    <dgm:cxn modelId="{A95EF474-D9C9-40C6-A463-94C95158EDD7}" type="presOf" srcId="{85F249BF-5F85-46BE-AD8F-8CA37E49D43C}" destId="{1F4CF7A4-D843-47A8-B874-3DB54ABFA21E}" srcOrd="0" destOrd="0" presId="urn:microsoft.com/office/officeart/2008/layout/VerticalCurvedList"/>
    <dgm:cxn modelId="{AA854991-CDC0-434D-8A58-2038E7A04908}" type="presOf" srcId="{F954D828-D6ED-44DF-930F-0B9A2EFCE064}" destId="{24D41B68-8B2C-4A0D-9AF5-156554DA25F3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CC68CDB4-30A0-4DC0-A3CA-56DA7FAE276B}" type="presParOf" srcId="{1F4CF7A4-D843-47A8-B874-3DB54ABFA21E}" destId="{C88CE419-C7B4-4FD6-9667-0829CBC83A5B}" srcOrd="0" destOrd="0" presId="urn:microsoft.com/office/officeart/2008/layout/VerticalCurvedList"/>
    <dgm:cxn modelId="{54BADD44-40E0-4123-8633-3403FE7AEB0E}" type="presParOf" srcId="{C88CE419-C7B4-4FD6-9667-0829CBC83A5B}" destId="{FF04EC52-2C34-4D4F-9520-CCBBEEAE9CFA}" srcOrd="0" destOrd="0" presId="urn:microsoft.com/office/officeart/2008/layout/VerticalCurvedList"/>
    <dgm:cxn modelId="{C1E0C691-8E3B-4495-9CFE-BB09312B9027}" type="presParOf" srcId="{FF04EC52-2C34-4D4F-9520-CCBBEEAE9CFA}" destId="{7ADB44E8-3DA2-460D-B18D-1D9C3BECD631}" srcOrd="0" destOrd="0" presId="urn:microsoft.com/office/officeart/2008/layout/VerticalCurvedList"/>
    <dgm:cxn modelId="{429D0F7E-D701-47F4-BC22-5B54FFA8DB15}" type="presParOf" srcId="{FF04EC52-2C34-4D4F-9520-CCBBEEAE9CFA}" destId="{CC4F245E-1BFA-4864-A41B-1DF74D93FC34}" srcOrd="1" destOrd="0" presId="urn:microsoft.com/office/officeart/2008/layout/VerticalCurvedList"/>
    <dgm:cxn modelId="{94A88725-57FB-458C-A6AE-A5A9711F320E}" type="presParOf" srcId="{FF04EC52-2C34-4D4F-9520-CCBBEEAE9CFA}" destId="{29F2312C-ADB3-43BB-AEB7-26518A3862F5}" srcOrd="2" destOrd="0" presId="urn:microsoft.com/office/officeart/2008/layout/VerticalCurvedList"/>
    <dgm:cxn modelId="{1355F9F2-9F5F-4F76-96C7-57081044CFBB}" type="presParOf" srcId="{FF04EC52-2C34-4D4F-9520-CCBBEEAE9CFA}" destId="{05F1B1AD-6947-4113-8FED-982FF057B814}" srcOrd="3" destOrd="0" presId="urn:microsoft.com/office/officeart/2008/layout/VerticalCurvedList"/>
    <dgm:cxn modelId="{181CF2C5-A27B-49F5-8FB8-477FB36E5CAB}" type="presParOf" srcId="{C88CE419-C7B4-4FD6-9667-0829CBC83A5B}" destId="{07DD1142-4140-4432-B33F-5CDB83D84965}" srcOrd="1" destOrd="0" presId="urn:microsoft.com/office/officeart/2008/layout/VerticalCurvedList"/>
    <dgm:cxn modelId="{FC978B4E-8072-472F-A07E-F48D789712BA}" type="presParOf" srcId="{C88CE419-C7B4-4FD6-9667-0829CBC83A5B}" destId="{190DAC53-F16C-4377-B842-FB4D1D278E60}" srcOrd="2" destOrd="0" presId="urn:microsoft.com/office/officeart/2008/layout/VerticalCurvedList"/>
    <dgm:cxn modelId="{9E3E347A-82BC-441A-B813-080A5F141953}" type="presParOf" srcId="{190DAC53-F16C-4377-B842-FB4D1D278E60}" destId="{F0DD063C-10F2-444C-A3F8-40B5294FB4FE}" srcOrd="0" destOrd="0" presId="urn:microsoft.com/office/officeart/2008/layout/VerticalCurvedList"/>
    <dgm:cxn modelId="{7383BC5A-EE17-43D6-A6AA-0E185A12241C}" type="presParOf" srcId="{C88CE419-C7B4-4FD6-9667-0829CBC83A5B}" destId="{24D41B68-8B2C-4A0D-9AF5-156554DA25F3}" srcOrd="3" destOrd="0" presId="urn:microsoft.com/office/officeart/2008/layout/VerticalCurvedList"/>
    <dgm:cxn modelId="{161FC361-88C4-405C-8E92-DF637B17829D}" type="presParOf" srcId="{C88CE419-C7B4-4FD6-9667-0829CBC83A5B}" destId="{F5053F31-FA2D-4B5E-B22C-0D853E011DD4}" srcOrd="4" destOrd="0" presId="urn:microsoft.com/office/officeart/2008/layout/VerticalCurvedList"/>
    <dgm:cxn modelId="{FCF49F94-ABA3-4A1A-8F89-782F2347062B}" type="presParOf" srcId="{F5053F31-FA2D-4B5E-B22C-0D853E011DD4}" destId="{49E1EE34-3E18-4171-BCBC-889CE3109EFC}" srcOrd="0" destOrd="0" presId="urn:microsoft.com/office/officeart/2008/layout/VerticalCurvedList"/>
    <dgm:cxn modelId="{8B9D2DAC-6CA9-47CB-B0AB-C2611851B3BE}" type="presParOf" srcId="{C88CE419-C7B4-4FD6-9667-0829CBC83A5B}" destId="{B7AC7935-7530-45A0-8AFD-6A3FD15F4957}" srcOrd="5" destOrd="0" presId="urn:microsoft.com/office/officeart/2008/layout/VerticalCurvedList"/>
    <dgm:cxn modelId="{044F92E4-7F6B-42F1-8B1C-27494F41A4F4}" type="presParOf" srcId="{C88CE419-C7B4-4FD6-9667-0829CBC83A5B}" destId="{2D7096F9-C750-4F74-BC2B-840336F4C02F}" srcOrd="6" destOrd="0" presId="urn:microsoft.com/office/officeart/2008/layout/VerticalCurvedList"/>
    <dgm:cxn modelId="{AAC0B189-C1B9-44C5-A394-FDDBE7D35F77}" type="presParOf" srcId="{2D7096F9-C750-4F74-BC2B-840336F4C02F}" destId="{F31C1C6E-8391-4AE7-8AD2-9E82A3E4FDB1}" srcOrd="0" destOrd="0" presId="urn:microsoft.com/office/officeart/2008/layout/VerticalCurvedList"/>
    <dgm:cxn modelId="{4AB0A76D-60FB-4DFD-94BC-5E5273CB57CB}" type="presParOf" srcId="{C88CE419-C7B4-4FD6-9667-0829CBC83A5B}" destId="{DDFF1679-A43B-4DDE-ACD2-E6B477458FEB}" srcOrd="7" destOrd="0" presId="urn:microsoft.com/office/officeart/2008/layout/VerticalCurvedList"/>
    <dgm:cxn modelId="{11CE8C3D-3FF7-4174-8E9E-A72D74BE86B3}" type="presParOf" srcId="{C88CE419-C7B4-4FD6-9667-0829CBC83A5B}" destId="{99F81B5F-C9AA-4041-B0A3-9BD5DD244C2A}" srcOrd="8" destOrd="0" presId="urn:microsoft.com/office/officeart/2008/layout/VerticalCurvedList"/>
    <dgm:cxn modelId="{0B20EB3D-E697-4F30-9CA1-E563B491D14B}" type="presParOf" srcId="{99F81B5F-C9AA-4041-B0A3-9BD5DD244C2A}" destId="{AED03933-CA38-4042-AE34-468EAA42DEA9}" srcOrd="0" destOrd="0" presId="urn:microsoft.com/office/officeart/2008/layout/VerticalCurvedList"/>
    <dgm:cxn modelId="{CB220C2F-6F35-49AD-834B-89585C97980E}" type="presParOf" srcId="{C88CE419-C7B4-4FD6-9667-0829CBC83A5B}" destId="{59800B32-D10B-42A4-B52D-CDD7D637935F}" srcOrd="9" destOrd="0" presId="urn:microsoft.com/office/officeart/2008/layout/VerticalCurvedList"/>
    <dgm:cxn modelId="{4022D17A-E812-4940-966C-E57D934CE757}" type="presParOf" srcId="{C88CE419-C7B4-4FD6-9667-0829CBC83A5B}" destId="{47C8E9FD-D098-46EF-B8C5-BF809C586771}" srcOrd="10" destOrd="0" presId="urn:microsoft.com/office/officeart/2008/layout/VerticalCurvedList"/>
    <dgm:cxn modelId="{723F902D-0ABA-48CD-A643-16F32C952A85}" type="presParOf" srcId="{47C8E9FD-D098-46EF-B8C5-BF809C586771}" destId="{9CA5FDD4-ED40-485D-99F7-525FEE1712FE}" srcOrd="0" destOrd="0" presId="urn:microsoft.com/office/officeart/2008/layout/VerticalCurvedList"/>
    <dgm:cxn modelId="{5C539F8B-ADCE-4151-BC77-70CDA636A424}" type="presParOf" srcId="{C88CE419-C7B4-4FD6-9667-0829CBC83A5B}" destId="{5DE60522-2C12-4DA2-96A6-DDFE2A31F0CB}" srcOrd="11" destOrd="0" presId="urn:microsoft.com/office/officeart/2008/layout/VerticalCurvedList"/>
    <dgm:cxn modelId="{8011B187-BB89-43DF-AB7F-84B8E57E7930}" type="presParOf" srcId="{C88CE419-C7B4-4FD6-9667-0829CBC83A5B}" destId="{03EFDD73-F131-4F25-B42D-CB541CA556B0}" srcOrd="12" destOrd="0" presId="urn:microsoft.com/office/officeart/2008/layout/VerticalCurvedList"/>
    <dgm:cxn modelId="{A96D0F48-A3C0-4076-BDAF-5750D6B191EA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9B46146-24EE-4ADA-A976-0452B4225551}">
      <dgm:prSet phldrT="[Текст]"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№ 20 антикоррупционного законодательства по «телефону доверия» не поступали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на постоянной основе ведется анализ перечня контрагентов Управления на предмет наличия конфликта интересов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20 установленного порядка сообщения о получения подарка не выявлены</a:t>
          </a:r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службы, по результатам проведенного мониторинга не выявлено </a:t>
          </a:r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176CA-18CA-405C-8148-FD6248248F11}">
      <dgm:prSet phldrT="[Текст]"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№ 20 не зарегистрированы</a:t>
          </a: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7AED8E-CED5-4A67-B40A-B336F8E93CC0}" type="pres">
      <dgm:prSet presAssocID="{FAF6E03D-8DC4-4BA6-AC82-97A5A34B4D9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76FE8A5-510F-4746-AD23-6519D3371866}" type="pres">
      <dgm:prSet presAssocID="{FAF6E03D-8DC4-4BA6-AC82-97A5A34B4D9E}" presName="Name1" presStyleCnt="0"/>
      <dgm:spPr/>
      <dgm:t>
        <a:bodyPr/>
        <a:lstStyle/>
        <a:p>
          <a:endParaRPr lang="ru-RU"/>
        </a:p>
      </dgm:t>
    </dgm:pt>
    <dgm:pt modelId="{67A4C656-ED3F-430B-A789-BF53E09C3935}" type="pres">
      <dgm:prSet presAssocID="{FAF6E03D-8DC4-4BA6-AC82-97A5A34B4D9E}" presName="cycle" presStyleCnt="0"/>
      <dgm:spPr/>
      <dgm:t>
        <a:bodyPr/>
        <a:lstStyle/>
        <a:p>
          <a:endParaRPr lang="ru-RU"/>
        </a:p>
      </dgm:t>
    </dgm:pt>
    <dgm:pt modelId="{4B70AA07-6F87-4A4A-9666-2A9B5687FE0A}" type="pres">
      <dgm:prSet presAssocID="{FAF6E03D-8DC4-4BA6-AC82-97A5A34B4D9E}" presName="srcNode" presStyleLbl="node1" presStyleIdx="0" presStyleCnt="5"/>
      <dgm:spPr/>
      <dgm:t>
        <a:bodyPr/>
        <a:lstStyle/>
        <a:p>
          <a:endParaRPr lang="ru-RU"/>
        </a:p>
      </dgm:t>
    </dgm:pt>
    <dgm:pt modelId="{448D813B-2C2F-4AD5-AFE1-348A3977633B}" type="pres">
      <dgm:prSet presAssocID="{FAF6E03D-8DC4-4BA6-AC82-97A5A34B4D9E}" presName="conn" presStyleLbl="parChTrans1D2" presStyleIdx="0" presStyleCnt="1"/>
      <dgm:spPr/>
      <dgm:t>
        <a:bodyPr/>
        <a:lstStyle/>
        <a:p>
          <a:endParaRPr lang="ru-RU"/>
        </a:p>
      </dgm:t>
    </dgm:pt>
    <dgm:pt modelId="{194740C5-849B-40F1-A146-5B46869D8611}" type="pres">
      <dgm:prSet presAssocID="{FAF6E03D-8DC4-4BA6-AC82-97A5A34B4D9E}" presName="extraNode" presStyleLbl="node1" presStyleIdx="0" presStyleCnt="5"/>
      <dgm:spPr/>
      <dgm:t>
        <a:bodyPr/>
        <a:lstStyle/>
        <a:p>
          <a:endParaRPr lang="ru-RU"/>
        </a:p>
      </dgm:t>
    </dgm:pt>
    <dgm:pt modelId="{E89F4818-D0BD-41AD-8895-81CA7DEB13E1}" type="pres">
      <dgm:prSet presAssocID="{FAF6E03D-8DC4-4BA6-AC82-97A5A34B4D9E}" presName="dstNode" presStyleLbl="node1" presStyleIdx="0" presStyleCnt="5"/>
      <dgm:spPr/>
      <dgm:t>
        <a:bodyPr/>
        <a:lstStyle/>
        <a:p>
          <a:endParaRPr lang="ru-RU"/>
        </a:p>
      </dgm:t>
    </dgm:pt>
    <dgm:pt modelId="{4393BF9E-A936-45D1-A618-9ADD4366AD80}" type="pres">
      <dgm:prSet presAssocID="{FDF176CA-18CA-405C-8148-FD6248248F11}" presName="text_1" presStyleLbl="node1" presStyleIdx="0" presStyleCnt="5" custScaleY="105665" custLinFactNeighborX="611" custLinFactNeighborY="-2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123A3-41A1-41D6-8191-5B3FFCC2602C}" type="pres">
      <dgm:prSet presAssocID="{FDF176CA-18CA-405C-8148-FD6248248F11}" presName="accent_1" presStyleCnt="0"/>
      <dgm:spPr/>
      <dgm:t>
        <a:bodyPr/>
        <a:lstStyle/>
        <a:p>
          <a:endParaRPr lang="ru-RU"/>
        </a:p>
      </dgm:t>
    </dgm:pt>
    <dgm:pt modelId="{48C66CB2-C7C1-4AD5-B843-69F3849979A8}" type="pres">
      <dgm:prSet presAssocID="{FDF176CA-18CA-405C-8148-FD6248248F11}" presName="accentRepeatNode" presStyleLbl="solidFgAcc1" presStyleIdx="0" presStyleCnt="5"/>
      <dgm:spPr>
        <a:solidFill>
          <a:schemeClr val="accent2">
            <a:lumMod val="75000"/>
          </a:schemeClr>
        </a:solidFill>
        <a:ln>
          <a:solidFill>
            <a:srgbClr val="FFFF00"/>
          </a:solidFill>
        </a:ln>
      </dgm:spPr>
      <dgm:t>
        <a:bodyPr/>
        <a:lstStyle/>
        <a:p>
          <a:endParaRPr lang="ru-RU"/>
        </a:p>
      </dgm:t>
    </dgm:pt>
    <dgm:pt modelId="{920E7A82-66EC-4099-9C02-DC3C5BC8DFD6}" type="pres">
      <dgm:prSet presAssocID="{39B46146-24EE-4ADA-A976-0452B4225551}" presName="text_2" presStyleLbl="node1" presStyleIdx="1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61723E-926C-49EC-B787-3B6BCC8A8E74}" type="pres">
      <dgm:prSet presAssocID="{39B46146-24EE-4ADA-A976-0452B4225551}" presName="accent_2" presStyleCnt="0"/>
      <dgm:spPr/>
      <dgm:t>
        <a:bodyPr/>
        <a:lstStyle/>
        <a:p>
          <a:endParaRPr lang="ru-RU"/>
        </a:p>
      </dgm:t>
    </dgm:pt>
    <dgm:pt modelId="{7E8D583A-5CBA-4FC5-A28C-227925CFA773}" type="pres">
      <dgm:prSet presAssocID="{39B46146-24EE-4ADA-A976-0452B4225551}" presName="accentRepeatNode" presStyleLbl="solidFgAcc1" presStyleIdx="1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200A9D2B-4F75-43D4-A01E-1857E19A5F06}" type="pres">
      <dgm:prSet presAssocID="{7D995781-12E1-4419-B45B-5A8E3AF2833C}" presName="text_3" presStyleLbl="node1" presStyleIdx="2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3DF051-F805-43BD-B38D-93C86F07E720}" type="pres">
      <dgm:prSet presAssocID="{7D995781-12E1-4419-B45B-5A8E3AF2833C}" presName="accent_3" presStyleCnt="0"/>
      <dgm:spPr/>
      <dgm:t>
        <a:bodyPr/>
        <a:lstStyle/>
        <a:p>
          <a:endParaRPr lang="ru-RU"/>
        </a:p>
      </dgm:t>
    </dgm:pt>
    <dgm:pt modelId="{D9C962D8-4A6D-4A77-AAC5-A5DE1A49A540}" type="pres">
      <dgm:prSet presAssocID="{7D995781-12E1-4419-B45B-5A8E3AF2833C}" presName="accentRepeatNode" presStyleLbl="solidFgAcc1" presStyleIdx="2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EA79B79D-7CF5-4D3F-BF8B-00E8FF1E0FB8}" type="pres">
      <dgm:prSet presAssocID="{856EF44A-CD64-4203-8121-4141EE656887}" presName="text_4" presStyleLbl="node1" presStyleIdx="3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4ED2CC-5486-423B-82A3-644A564533A9}" type="pres">
      <dgm:prSet presAssocID="{856EF44A-CD64-4203-8121-4141EE656887}" presName="accent_4" presStyleCnt="0"/>
      <dgm:spPr/>
      <dgm:t>
        <a:bodyPr/>
        <a:lstStyle/>
        <a:p>
          <a:endParaRPr lang="ru-RU"/>
        </a:p>
      </dgm:t>
    </dgm:pt>
    <dgm:pt modelId="{74D307CE-05EC-42D5-9FC2-D7B38649B42E}" type="pres">
      <dgm:prSet presAssocID="{856EF44A-CD64-4203-8121-4141EE656887}" presName="accentRepeatNode" presStyleLbl="solidFgAcc1" presStyleIdx="3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20718763-CBC9-4D88-911B-5A6503AEBE9C}" type="pres">
      <dgm:prSet presAssocID="{EDE9554D-80A5-4DF5-9FE0-025F22670B6A}" presName="text_5" presStyleLbl="node1" presStyleIdx="4" presStyleCnt="5" custScaleY="105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24C0E-7A31-49E3-888B-FAE2ADE3DFEC}" type="pres">
      <dgm:prSet presAssocID="{EDE9554D-80A5-4DF5-9FE0-025F22670B6A}" presName="accent_5" presStyleCnt="0"/>
      <dgm:spPr/>
      <dgm:t>
        <a:bodyPr/>
        <a:lstStyle/>
        <a:p>
          <a:endParaRPr lang="ru-RU"/>
        </a:p>
      </dgm:t>
    </dgm:pt>
    <dgm:pt modelId="{C4D89F07-0C29-452D-98E4-298E8EAAC49A}" type="pres">
      <dgm:prSet presAssocID="{EDE9554D-80A5-4DF5-9FE0-025F22670B6A}" presName="accentRepeatNode" presStyleLbl="solidFgAcc1" presStyleIdx="4" presStyleCnt="5"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</dgm:ptLst>
  <dgm:cxnLst>
    <dgm:cxn modelId="{060EF666-10D3-4D91-AA5A-1797931A5570}" type="presOf" srcId="{39B46146-24EE-4ADA-A976-0452B4225551}" destId="{920E7A82-66EC-4099-9C02-DC3C5BC8DFD6}" srcOrd="0" destOrd="0" presId="urn:microsoft.com/office/officeart/2008/layout/VerticalCurvedList"/>
    <dgm:cxn modelId="{92999CA0-024D-418E-A298-B051DFE5DB86}" type="presOf" srcId="{A2876995-4A52-4296-AC5D-7B19F4243798}" destId="{448D813B-2C2F-4AD5-AFE1-348A3977633B}" srcOrd="0" destOrd="0" presId="urn:microsoft.com/office/officeart/2008/layout/VerticalCurvedList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58D71E79-BAF8-468E-BD56-2FA347251AC3}" type="presOf" srcId="{EDE9554D-80A5-4DF5-9FE0-025F22670B6A}" destId="{20718763-CBC9-4D88-911B-5A6503AEBE9C}" srcOrd="0" destOrd="0" presId="urn:microsoft.com/office/officeart/2008/layout/VerticalCurvedList"/>
    <dgm:cxn modelId="{4F7DFA82-FF13-46B7-A3D5-6976D634F7D5}" type="presOf" srcId="{856EF44A-CD64-4203-8121-4141EE656887}" destId="{EA79B79D-7CF5-4D3F-BF8B-00E8FF1E0FB8}" srcOrd="0" destOrd="0" presId="urn:microsoft.com/office/officeart/2008/layout/VerticalCurvedList"/>
    <dgm:cxn modelId="{D034133E-A9FB-4FB5-ACDD-555B2E6C2000}" type="presOf" srcId="{7D995781-12E1-4419-B45B-5A8E3AF2833C}" destId="{200A9D2B-4F75-43D4-A01E-1857E19A5F06}" srcOrd="0" destOrd="0" presId="urn:microsoft.com/office/officeart/2008/layout/VerticalCurvedList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773584DD-1594-4141-891C-051EE68E7325}" type="presOf" srcId="{FDF176CA-18CA-405C-8148-FD6248248F11}" destId="{4393BF9E-A936-45D1-A618-9ADD4366AD80}" srcOrd="0" destOrd="0" presId="urn:microsoft.com/office/officeart/2008/layout/VerticalCurvedList"/>
    <dgm:cxn modelId="{11756EC2-0190-4776-8B00-13B0CEAFDA96}" type="presOf" srcId="{FAF6E03D-8DC4-4BA6-AC82-97A5A34B4D9E}" destId="{7E7AED8E-CED5-4A67-B40A-B336F8E93CC0}" srcOrd="0" destOrd="0" presId="urn:microsoft.com/office/officeart/2008/layout/VerticalCurvedList"/>
    <dgm:cxn modelId="{F99FB6BC-A068-4CFA-8722-138D84F9CC7C}" type="presParOf" srcId="{7E7AED8E-CED5-4A67-B40A-B336F8E93CC0}" destId="{F76FE8A5-510F-4746-AD23-6519D3371866}" srcOrd="0" destOrd="0" presId="urn:microsoft.com/office/officeart/2008/layout/VerticalCurvedList"/>
    <dgm:cxn modelId="{7C02A107-88FC-4A4E-8002-078125D59F1E}" type="presParOf" srcId="{F76FE8A5-510F-4746-AD23-6519D3371866}" destId="{67A4C656-ED3F-430B-A789-BF53E09C3935}" srcOrd="0" destOrd="0" presId="urn:microsoft.com/office/officeart/2008/layout/VerticalCurvedList"/>
    <dgm:cxn modelId="{E75CDBA0-44FE-45FD-B920-8EB96BA2DFB8}" type="presParOf" srcId="{67A4C656-ED3F-430B-A789-BF53E09C3935}" destId="{4B70AA07-6F87-4A4A-9666-2A9B5687FE0A}" srcOrd="0" destOrd="0" presId="urn:microsoft.com/office/officeart/2008/layout/VerticalCurvedList"/>
    <dgm:cxn modelId="{1CD0969C-E5A6-4290-A9B6-D73DF0BAD61D}" type="presParOf" srcId="{67A4C656-ED3F-430B-A789-BF53E09C3935}" destId="{448D813B-2C2F-4AD5-AFE1-348A3977633B}" srcOrd="1" destOrd="0" presId="urn:microsoft.com/office/officeart/2008/layout/VerticalCurvedList"/>
    <dgm:cxn modelId="{A90BD855-41AB-4F83-84AE-D38FBC4893CD}" type="presParOf" srcId="{67A4C656-ED3F-430B-A789-BF53E09C3935}" destId="{194740C5-849B-40F1-A146-5B46869D8611}" srcOrd="2" destOrd="0" presId="urn:microsoft.com/office/officeart/2008/layout/VerticalCurvedList"/>
    <dgm:cxn modelId="{D323F514-63FE-483E-94EE-4ED018BD178D}" type="presParOf" srcId="{67A4C656-ED3F-430B-A789-BF53E09C3935}" destId="{E89F4818-D0BD-41AD-8895-81CA7DEB13E1}" srcOrd="3" destOrd="0" presId="urn:microsoft.com/office/officeart/2008/layout/VerticalCurvedList"/>
    <dgm:cxn modelId="{D913DDA5-BEA8-4DE0-B772-E47E10037906}" type="presParOf" srcId="{F76FE8A5-510F-4746-AD23-6519D3371866}" destId="{4393BF9E-A936-45D1-A618-9ADD4366AD80}" srcOrd="1" destOrd="0" presId="urn:microsoft.com/office/officeart/2008/layout/VerticalCurvedList"/>
    <dgm:cxn modelId="{3111BA60-DC89-4FAC-B02D-F8273417FA55}" type="presParOf" srcId="{F76FE8A5-510F-4746-AD23-6519D3371866}" destId="{F40123A3-41A1-41D6-8191-5B3FFCC2602C}" srcOrd="2" destOrd="0" presId="urn:microsoft.com/office/officeart/2008/layout/VerticalCurvedList"/>
    <dgm:cxn modelId="{40EB9782-82DC-4AAD-9A38-37595645F238}" type="presParOf" srcId="{F40123A3-41A1-41D6-8191-5B3FFCC2602C}" destId="{48C66CB2-C7C1-4AD5-B843-69F3849979A8}" srcOrd="0" destOrd="0" presId="urn:microsoft.com/office/officeart/2008/layout/VerticalCurvedList"/>
    <dgm:cxn modelId="{98E5C0E1-940F-44BD-A4B1-C419E2306177}" type="presParOf" srcId="{F76FE8A5-510F-4746-AD23-6519D3371866}" destId="{920E7A82-66EC-4099-9C02-DC3C5BC8DFD6}" srcOrd="3" destOrd="0" presId="urn:microsoft.com/office/officeart/2008/layout/VerticalCurvedList"/>
    <dgm:cxn modelId="{DED44C56-728B-43D7-B299-DA5948E93F7A}" type="presParOf" srcId="{F76FE8A5-510F-4746-AD23-6519D3371866}" destId="{A861723E-926C-49EC-B787-3B6BCC8A8E74}" srcOrd="4" destOrd="0" presId="urn:microsoft.com/office/officeart/2008/layout/VerticalCurvedList"/>
    <dgm:cxn modelId="{0EEA197E-764A-49F4-8F4F-949BFAC0D1B4}" type="presParOf" srcId="{A861723E-926C-49EC-B787-3B6BCC8A8E74}" destId="{7E8D583A-5CBA-4FC5-A28C-227925CFA773}" srcOrd="0" destOrd="0" presId="urn:microsoft.com/office/officeart/2008/layout/VerticalCurvedList"/>
    <dgm:cxn modelId="{31C69580-23D8-4FA7-AC7F-36C70F643462}" type="presParOf" srcId="{F76FE8A5-510F-4746-AD23-6519D3371866}" destId="{200A9D2B-4F75-43D4-A01E-1857E19A5F06}" srcOrd="5" destOrd="0" presId="urn:microsoft.com/office/officeart/2008/layout/VerticalCurvedList"/>
    <dgm:cxn modelId="{1ADD7593-B4A7-4BAD-B75F-7DE5CE8707E3}" type="presParOf" srcId="{F76FE8A5-510F-4746-AD23-6519D3371866}" destId="{A73DF051-F805-43BD-B38D-93C86F07E720}" srcOrd="6" destOrd="0" presId="urn:microsoft.com/office/officeart/2008/layout/VerticalCurvedList"/>
    <dgm:cxn modelId="{54B09E6C-7983-4182-9AD9-A170957C21E5}" type="presParOf" srcId="{A73DF051-F805-43BD-B38D-93C86F07E720}" destId="{D9C962D8-4A6D-4A77-AAC5-A5DE1A49A540}" srcOrd="0" destOrd="0" presId="urn:microsoft.com/office/officeart/2008/layout/VerticalCurvedList"/>
    <dgm:cxn modelId="{CADFE6A0-6A86-47CC-B629-4BC40C765577}" type="presParOf" srcId="{F76FE8A5-510F-4746-AD23-6519D3371866}" destId="{EA79B79D-7CF5-4D3F-BF8B-00E8FF1E0FB8}" srcOrd="7" destOrd="0" presId="urn:microsoft.com/office/officeart/2008/layout/VerticalCurvedList"/>
    <dgm:cxn modelId="{4081786E-CA98-4571-8342-9634400B3613}" type="presParOf" srcId="{F76FE8A5-510F-4746-AD23-6519D3371866}" destId="{DA4ED2CC-5486-423B-82A3-644A564533A9}" srcOrd="8" destOrd="0" presId="urn:microsoft.com/office/officeart/2008/layout/VerticalCurvedList"/>
    <dgm:cxn modelId="{1DB69599-ADDD-4AA5-AD10-BC93C0932BFE}" type="presParOf" srcId="{DA4ED2CC-5486-423B-82A3-644A564533A9}" destId="{74D307CE-05EC-42D5-9FC2-D7B38649B42E}" srcOrd="0" destOrd="0" presId="urn:microsoft.com/office/officeart/2008/layout/VerticalCurvedList"/>
    <dgm:cxn modelId="{F7BFDFBD-4A20-4054-8AF3-D25D42F88FF5}" type="presParOf" srcId="{F76FE8A5-510F-4746-AD23-6519D3371866}" destId="{20718763-CBC9-4D88-911B-5A6503AEBE9C}" srcOrd="9" destOrd="0" presId="urn:microsoft.com/office/officeart/2008/layout/VerticalCurvedList"/>
    <dgm:cxn modelId="{3F6172FF-6D5E-4403-98A6-001491F5605F}" type="presParOf" srcId="{F76FE8A5-510F-4746-AD23-6519D3371866}" destId="{DC624C0E-7A31-49E3-888B-FAE2ADE3DFEC}" srcOrd="10" destOrd="0" presId="urn:microsoft.com/office/officeart/2008/layout/VerticalCurvedList"/>
    <dgm:cxn modelId="{55603829-C942-4469-9520-35D252298562}" type="presParOf" srcId="{DC624C0E-7A31-49E3-888B-FAE2ADE3DFEC}" destId="{C4D89F07-0C29-452D-98E4-298E8EAAC49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55E6496-EC9C-4121-8250-E7072E09F6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6231713-0282-4D0A-906E-BDF01659438A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официальном сайте Управления социальной политики № 20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275D75-51D3-4A9B-B434-E0DE90A9D27B}" type="parTrans" cxnId="{F3AB5D18-2570-471D-A7B2-7DAE575AD9C9}">
      <dgm:prSet/>
      <dgm:spPr/>
      <dgm:t>
        <a:bodyPr/>
        <a:lstStyle/>
        <a:p>
          <a:endParaRPr lang="ru-RU"/>
        </a:p>
      </dgm:t>
    </dgm:pt>
    <dgm:pt modelId="{57921735-3A4A-4320-9668-160746604471}" type="sibTrans" cxnId="{F3AB5D18-2570-471D-A7B2-7DAE575AD9C9}">
      <dgm:prSet/>
      <dgm:spPr/>
      <dgm:t>
        <a:bodyPr/>
        <a:lstStyle/>
        <a:p>
          <a:endParaRPr lang="ru-RU"/>
        </a:p>
      </dgm:t>
    </dgm:pt>
    <dgm:pt modelId="{72D65359-41E8-4680-968F-EAA9487582BB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тематическом стенде Управления социальной политики № 20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AACDFC-4E24-4E24-B391-37ED5134E064}" type="parTrans" cxnId="{CC05A55A-7B9E-421B-88CE-9B9D9567F88B}">
      <dgm:prSet/>
      <dgm:spPr/>
      <dgm:t>
        <a:bodyPr/>
        <a:lstStyle/>
        <a:p>
          <a:endParaRPr lang="ru-RU"/>
        </a:p>
      </dgm:t>
    </dgm:pt>
    <dgm:pt modelId="{F5BA6962-40C3-49C1-A74B-6EBF7486EC4B}" type="sibTrans" cxnId="{CC05A55A-7B9E-421B-88CE-9B9D9567F88B}">
      <dgm:prSet/>
      <dgm:spPr/>
      <dgm:t>
        <a:bodyPr/>
        <a:lstStyle/>
        <a:p>
          <a:endParaRPr lang="ru-RU"/>
        </a:p>
      </dgm:t>
    </dgm:pt>
    <dgm:pt modelId="{AC6B1E93-F068-4B28-AEB2-85106DD5FB19}">
      <dgm:prSet phldrT="[Текст]"/>
      <dgm:spPr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актуальной информации на официальной странице Управления социальной политики № 20 в социальной сети «</a:t>
          </a:r>
          <a:r>
            <a:rPr lang="ru-RU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Вконтакте</a:t>
          </a:r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 в информационной сети Интернет</a:t>
          </a:r>
          <a:endParaRPr lang="ru-RU" b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4701DD-DB38-4BDC-B796-D116292E640F}" type="parTrans" cxnId="{0A348A8F-62DD-41EB-8A16-2B36BE41EE3A}">
      <dgm:prSet/>
      <dgm:spPr/>
      <dgm:t>
        <a:bodyPr/>
        <a:lstStyle/>
        <a:p>
          <a:endParaRPr lang="ru-RU"/>
        </a:p>
      </dgm:t>
    </dgm:pt>
    <dgm:pt modelId="{2DC92678-AA18-4A53-8551-7D7004BD62A4}" type="sibTrans" cxnId="{0A348A8F-62DD-41EB-8A16-2B36BE41EE3A}">
      <dgm:prSet/>
      <dgm:spPr/>
      <dgm:t>
        <a:bodyPr/>
        <a:lstStyle/>
        <a:p>
          <a:endParaRPr lang="ru-RU"/>
        </a:p>
      </dgm:t>
    </dgm:pt>
    <dgm:pt modelId="{18C940BD-B95E-4E5A-937C-C3C86F504AD5}" type="pres">
      <dgm:prSet presAssocID="{355E6496-EC9C-4121-8250-E7072E09F6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C0B7D7-9EDA-4FB1-AE10-D7E48FF34C13}" type="pres">
      <dgm:prSet presAssocID="{355E6496-EC9C-4121-8250-E7072E09F63F}" presName="Name1" presStyleCnt="0"/>
      <dgm:spPr/>
    </dgm:pt>
    <dgm:pt modelId="{F2667DE4-7888-4539-8387-4FB84AA2928C}" type="pres">
      <dgm:prSet presAssocID="{355E6496-EC9C-4121-8250-E7072E09F63F}" presName="cycle" presStyleCnt="0"/>
      <dgm:spPr/>
    </dgm:pt>
    <dgm:pt modelId="{8C74212E-CE71-4C69-9486-9D9C5B33D844}" type="pres">
      <dgm:prSet presAssocID="{355E6496-EC9C-4121-8250-E7072E09F63F}" presName="srcNode" presStyleLbl="node1" presStyleIdx="0" presStyleCnt="3"/>
      <dgm:spPr/>
    </dgm:pt>
    <dgm:pt modelId="{930DF601-CFF9-47D2-852B-0652BBCFD563}" type="pres">
      <dgm:prSet presAssocID="{355E6496-EC9C-4121-8250-E7072E09F63F}" presName="conn" presStyleLbl="parChTrans1D2" presStyleIdx="0" presStyleCnt="1" custLinFactNeighborX="-182" custLinFactNeighborY="140"/>
      <dgm:spPr/>
      <dgm:t>
        <a:bodyPr/>
        <a:lstStyle/>
        <a:p>
          <a:endParaRPr lang="ru-RU"/>
        </a:p>
      </dgm:t>
    </dgm:pt>
    <dgm:pt modelId="{2A2BE758-839D-4C97-AFFC-1664B8B0E31A}" type="pres">
      <dgm:prSet presAssocID="{355E6496-EC9C-4121-8250-E7072E09F63F}" presName="extraNode" presStyleLbl="node1" presStyleIdx="0" presStyleCnt="3"/>
      <dgm:spPr/>
    </dgm:pt>
    <dgm:pt modelId="{0CEBB643-B63A-4361-AF91-3D52ED2723CF}" type="pres">
      <dgm:prSet presAssocID="{355E6496-EC9C-4121-8250-E7072E09F63F}" presName="dstNode" presStyleLbl="node1" presStyleIdx="0" presStyleCnt="3"/>
      <dgm:spPr/>
    </dgm:pt>
    <dgm:pt modelId="{244C6B7B-5FD5-4788-B152-B21B17029A7F}" type="pres">
      <dgm:prSet presAssocID="{16231713-0282-4D0A-906E-BDF01659438A}" presName="text_1" presStyleLbl="node1" presStyleIdx="0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440D39-00A6-470C-BF6D-2D451733D0F7}" type="pres">
      <dgm:prSet presAssocID="{16231713-0282-4D0A-906E-BDF01659438A}" presName="accent_1" presStyleCnt="0"/>
      <dgm:spPr/>
    </dgm:pt>
    <dgm:pt modelId="{389982C1-D3E1-4DE9-8E9B-FF45A513BECA}" type="pres">
      <dgm:prSet presAssocID="{16231713-0282-4D0A-906E-BDF01659438A}" presName="accentRepeatNode" presStyleLbl="solidFgAcc1" presStyleIdx="0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04C558B0-3B4F-452A-98B1-46A127F87617}" type="pres">
      <dgm:prSet presAssocID="{72D65359-41E8-4680-968F-EAA9487582BB}" presName="text_2" presStyleLbl="node1" presStyleIdx="1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17798-7832-4E18-9846-620547355EE1}" type="pres">
      <dgm:prSet presAssocID="{72D65359-41E8-4680-968F-EAA9487582BB}" presName="accent_2" presStyleCnt="0"/>
      <dgm:spPr/>
    </dgm:pt>
    <dgm:pt modelId="{DBE6760F-DD5F-4DB0-ABA1-1F7D26B6408E}" type="pres">
      <dgm:prSet presAssocID="{72D65359-41E8-4680-968F-EAA9487582BB}" presName="accentRepeatNode" presStyleLbl="solidFgAcc1" presStyleIdx="1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  <dgm:pt modelId="{22DB618A-C33C-4918-A300-8C8CFA1922C5}" type="pres">
      <dgm:prSet presAssocID="{AC6B1E93-F068-4B28-AEB2-85106DD5FB19}" presName="text_3" presStyleLbl="node1" presStyleIdx="2" presStyleCnt="3" custScaleY="12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2D0A9-28C2-4B72-8B94-BC9BCBD6329C}" type="pres">
      <dgm:prSet presAssocID="{AC6B1E93-F068-4B28-AEB2-85106DD5FB19}" presName="accent_3" presStyleCnt="0"/>
      <dgm:spPr/>
    </dgm:pt>
    <dgm:pt modelId="{EBFD6FE5-2E39-4BDB-9B14-D469A014D09C}" type="pres">
      <dgm:prSet presAssocID="{AC6B1E93-F068-4B28-AEB2-85106DD5FB19}" presName="accentRepeatNode" presStyleLbl="solidFgAcc1" presStyleIdx="2" presStyleCnt="3"/>
      <dgm:spPr>
        <a:solidFill>
          <a:srgbClr val="00A826"/>
        </a:solidFill>
        <a:ln w="28575">
          <a:solidFill>
            <a:schemeClr val="bg1"/>
          </a:solidFill>
        </a:ln>
      </dgm:spPr>
    </dgm:pt>
  </dgm:ptLst>
  <dgm:cxnLst>
    <dgm:cxn modelId="{2DC3CD24-53B2-4DD3-B3A6-8B8255C9F81E}" type="presOf" srcId="{72D65359-41E8-4680-968F-EAA9487582BB}" destId="{04C558B0-3B4F-452A-98B1-46A127F87617}" srcOrd="0" destOrd="0" presId="urn:microsoft.com/office/officeart/2008/layout/VerticalCurvedList"/>
    <dgm:cxn modelId="{A2CA0F38-93CB-4DD6-A5EF-6F087870E24A}" type="presOf" srcId="{16231713-0282-4D0A-906E-BDF01659438A}" destId="{244C6B7B-5FD5-4788-B152-B21B17029A7F}" srcOrd="0" destOrd="0" presId="urn:microsoft.com/office/officeart/2008/layout/VerticalCurvedList"/>
    <dgm:cxn modelId="{5177CE27-5D47-46D0-9C32-908DCB5F0148}" type="presOf" srcId="{355E6496-EC9C-4121-8250-E7072E09F63F}" destId="{18C940BD-B95E-4E5A-937C-C3C86F504AD5}" srcOrd="0" destOrd="0" presId="urn:microsoft.com/office/officeart/2008/layout/VerticalCurvedList"/>
    <dgm:cxn modelId="{AB26ACF5-E7A3-458B-8772-E199DCD2DD70}" type="presOf" srcId="{AC6B1E93-F068-4B28-AEB2-85106DD5FB19}" destId="{22DB618A-C33C-4918-A300-8C8CFA1922C5}" srcOrd="0" destOrd="0" presId="urn:microsoft.com/office/officeart/2008/layout/VerticalCurvedList"/>
    <dgm:cxn modelId="{5BAA8986-9C26-4463-958D-F42DFC7E65B7}" type="presOf" srcId="{57921735-3A4A-4320-9668-160746604471}" destId="{930DF601-CFF9-47D2-852B-0652BBCFD563}" srcOrd="0" destOrd="0" presId="urn:microsoft.com/office/officeart/2008/layout/VerticalCurvedList"/>
    <dgm:cxn modelId="{0A348A8F-62DD-41EB-8A16-2B36BE41EE3A}" srcId="{355E6496-EC9C-4121-8250-E7072E09F63F}" destId="{AC6B1E93-F068-4B28-AEB2-85106DD5FB19}" srcOrd="2" destOrd="0" parTransId="{3F4701DD-DB38-4BDC-B796-D116292E640F}" sibTransId="{2DC92678-AA18-4A53-8551-7D7004BD62A4}"/>
    <dgm:cxn modelId="{CC05A55A-7B9E-421B-88CE-9B9D9567F88B}" srcId="{355E6496-EC9C-4121-8250-E7072E09F63F}" destId="{72D65359-41E8-4680-968F-EAA9487582BB}" srcOrd="1" destOrd="0" parTransId="{15AACDFC-4E24-4E24-B391-37ED5134E064}" sibTransId="{F5BA6962-40C3-49C1-A74B-6EBF7486EC4B}"/>
    <dgm:cxn modelId="{F3AB5D18-2570-471D-A7B2-7DAE575AD9C9}" srcId="{355E6496-EC9C-4121-8250-E7072E09F63F}" destId="{16231713-0282-4D0A-906E-BDF01659438A}" srcOrd="0" destOrd="0" parTransId="{00275D75-51D3-4A9B-B434-E0DE90A9D27B}" sibTransId="{57921735-3A4A-4320-9668-160746604471}"/>
    <dgm:cxn modelId="{3DB07729-55D1-408A-A9C8-49A420615DC7}" type="presParOf" srcId="{18C940BD-B95E-4E5A-937C-C3C86F504AD5}" destId="{94C0B7D7-9EDA-4FB1-AE10-D7E48FF34C13}" srcOrd="0" destOrd="0" presId="urn:microsoft.com/office/officeart/2008/layout/VerticalCurvedList"/>
    <dgm:cxn modelId="{9A81F259-CCCD-4CF9-871A-2A9ABB286070}" type="presParOf" srcId="{94C0B7D7-9EDA-4FB1-AE10-D7E48FF34C13}" destId="{F2667DE4-7888-4539-8387-4FB84AA2928C}" srcOrd="0" destOrd="0" presId="urn:microsoft.com/office/officeart/2008/layout/VerticalCurvedList"/>
    <dgm:cxn modelId="{497CE3DC-F6A4-48A1-8D09-7EF54704361C}" type="presParOf" srcId="{F2667DE4-7888-4539-8387-4FB84AA2928C}" destId="{8C74212E-CE71-4C69-9486-9D9C5B33D844}" srcOrd="0" destOrd="0" presId="urn:microsoft.com/office/officeart/2008/layout/VerticalCurvedList"/>
    <dgm:cxn modelId="{4F1FA0D2-4BDD-4E97-88BD-800C7826730C}" type="presParOf" srcId="{F2667DE4-7888-4539-8387-4FB84AA2928C}" destId="{930DF601-CFF9-47D2-852B-0652BBCFD563}" srcOrd="1" destOrd="0" presId="urn:microsoft.com/office/officeart/2008/layout/VerticalCurvedList"/>
    <dgm:cxn modelId="{0634D32A-92F1-4555-A1F6-4E1A2896F647}" type="presParOf" srcId="{F2667DE4-7888-4539-8387-4FB84AA2928C}" destId="{2A2BE758-839D-4C97-AFFC-1664B8B0E31A}" srcOrd="2" destOrd="0" presId="urn:microsoft.com/office/officeart/2008/layout/VerticalCurvedList"/>
    <dgm:cxn modelId="{C3DC3760-2A7C-4E54-84AF-782DD089AF56}" type="presParOf" srcId="{F2667DE4-7888-4539-8387-4FB84AA2928C}" destId="{0CEBB643-B63A-4361-AF91-3D52ED2723CF}" srcOrd="3" destOrd="0" presId="urn:microsoft.com/office/officeart/2008/layout/VerticalCurvedList"/>
    <dgm:cxn modelId="{40763C47-FE2C-4F6F-8AF0-AEBAD512187D}" type="presParOf" srcId="{94C0B7D7-9EDA-4FB1-AE10-D7E48FF34C13}" destId="{244C6B7B-5FD5-4788-B152-B21B17029A7F}" srcOrd="1" destOrd="0" presId="urn:microsoft.com/office/officeart/2008/layout/VerticalCurvedList"/>
    <dgm:cxn modelId="{7ED0007A-0F83-4192-8738-D53B4EF85B72}" type="presParOf" srcId="{94C0B7D7-9EDA-4FB1-AE10-D7E48FF34C13}" destId="{92440D39-00A6-470C-BF6D-2D451733D0F7}" srcOrd="2" destOrd="0" presId="urn:microsoft.com/office/officeart/2008/layout/VerticalCurvedList"/>
    <dgm:cxn modelId="{437C7300-1593-4B25-8C77-635871BF91E5}" type="presParOf" srcId="{92440D39-00A6-470C-BF6D-2D451733D0F7}" destId="{389982C1-D3E1-4DE9-8E9B-FF45A513BECA}" srcOrd="0" destOrd="0" presId="urn:microsoft.com/office/officeart/2008/layout/VerticalCurvedList"/>
    <dgm:cxn modelId="{9FE71BB8-5737-4668-BCDC-CF0DC45A7894}" type="presParOf" srcId="{94C0B7D7-9EDA-4FB1-AE10-D7E48FF34C13}" destId="{04C558B0-3B4F-452A-98B1-46A127F87617}" srcOrd="3" destOrd="0" presId="urn:microsoft.com/office/officeart/2008/layout/VerticalCurvedList"/>
    <dgm:cxn modelId="{CDC41844-1986-4B1F-9C33-DBB9DB999298}" type="presParOf" srcId="{94C0B7D7-9EDA-4FB1-AE10-D7E48FF34C13}" destId="{39817798-7832-4E18-9846-620547355EE1}" srcOrd="4" destOrd="0" presId="urn:microsoft.com/office/officeart/2008/layout/VerticalCurvedList"/>
    <dgm:cxn modelId="{57AC6A4D-2567-448E-8425-6BE516D62826}" type="presParOf" srcId="{39817798-7832-4E18-9846-620547355EE1}" destId="{DBE6760F-DD5F-4DB0-ABA1-1F7D26B6408E}" srcOrd="0" destOrd="0" presId="urn:microsoft.com/office/officeart/2008/layout/VerticalCurvedList"/>
    <dgm:cxn modelId="{743E658E-D9AB-4D4B-B6E3-2901F770A0C2}" type="presParOf" srcId="{94C0B7D7-9EDA-4FB1-AE10-D7E48FF34C13}" destId="{22DB618A-C33C-4918-A300-8C8CFA1922C5}" srcOrd="5" destOrd="0" presId="urn:microsoft.com/office/officeart/2008/layout/VerticalCurvedList"/>
    <dgm:cxn modelId="{A079373D-31A4-49DA-BD27-4BC964866E1C}" type="presParOf" srcId="{94C0B7D7-9EDA-4FB1-AE10-D7E48FF34C13}" destId="{E602D0A9-28C2-4B72-8B94-BC9BCBD6329C}" srcOrd="6" destOrd="0" presId="urn:microsoft.com/office/officeart/2008/layout/VerticalCurvedList"/>
    <dgm:cxn modelId="{56AE7370-DB81-41A6-8151-1C9A619DA06C}" type="presParOf" srcId="{E602D0A9-28C2-4B72-8B94-BC9BCBD6329C}" destId="{EBFD6FE5-2E39-4BDB-9B14-D469A014D09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DE915-961E-45DA-8B30-C276B07522DE}">
      <dsp:nvSpPr>
        <dsp:cNvPr id="0" name=""/>
        <dsp:cNvSpPr/>
      </dsp:nvSpPr>
      <dsp:spPr>
        <a:xfrm>
          <a:off x="-4977912" y="-762721"/>
          <a:ext cx="5928477" cy="5928477"/>
        </a:xfrm>
        <a:prstGeom prst="blockArc">
          <a:avLst>
            <a:gd name="adj1" fmla="val 18900000"/>
            <a:gd name="adj2" fmla="val 2700000"/>
            <a:gd name="adj3" fmla="val 364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195EF9-D223-4853-99EA-447153A2D357}">
      <dsp:nvSpPr>
        <dsp:cNvPr id="0" name=""/>
        <dsp:cNvSpPr/>
      </dsp:nvSpPr>
      <dsp:spPr>
        <a:xfrm>
          <a:off x="354664" y="185084"/>
          <a:ext cx="10895726" cy="5571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Нормативно - правовое обеспечение деятельности по противодействию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664" y="185084"/>
        <a:ext cx="10895726" cy="557110"/>
      </dsp:txXfrm>
    </dsp:sp>
    <dsp:sp modelId="{AB1CEE0C-D5A9-4AFE-A6A8-C83938480B81}">
      <dsp:nvSpPr>
        <dsp:cNvPr id="0" name=""/>
        <dsp:cNvSpPr/>
      </dsp:nvSpPr>
      <dsp:spPr>
        <a:xfrm>
          <a:off x="64945" y="173919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D924AE6-EB0B-40F2-A337-DAC55EC54652}">
      <dsp:nvSpPr>
        <dsp:cNvPr id="0" name=""/>
        <dsp:cNvSpPr/>
      </dsp:nvSpPr>
      <dsp:spPr>
        <a:xfrm>
          <a:off x="735967" y="880323"/>
          <a:ext cx="10514424" cy="55711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Совершенствование работы по профилактике коррупционных и иных правонарушений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5967" y="880323"/>
        <a:ext cx="10514424" cy="557110"/>
      </dsp:txXfrm>
    </dsp:sp>
    <dsp:sp modelId="{89BA7C82-BDA6-4984-A4A0-60653A0FDBB2}">
      <dsp:nvSpPr>
        <dsp:cNvPr id="0" name=""/>
        <dsp:cNvSpPr/>
      </dsp:nvSpPr>
      <dsp:spPr>
        <a:xfrm>
          <a:off x="446247" y="869158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DBA94BF-06A5-4C47-B9AF-577F4C8E6ED5}">
      <dsp:nvSpPr>
        <dsp:cNvPr id="0" name=""/>
        <dsp:cNvSpPr/>
      </dsp:nvSpPr>
      <dsp:spPr>
        <a:xfrm>
          <a:off x="910327" y="1575562"/>
          <a:ext cx="10340064" cy="5571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Профессиональное развитие специалистов в сфере организации противодействия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0327" y="1575562"/>
        <a:ext cx="10340064" cy="557110"/>
      </dsp:txXfrm>
    </dsp:sp>
    <dsp:sp modelId="{B966D220-F9B9-45FC-BEA5-BB3E59469684}">
      <dsp:nvSpPr>
        <dsp:cNvPr id="0" name=""/>
        <dsp:cNvSpPr/>
      </dsp:nvSpPr>
      <dsp:spPr>
        <a:xfrm>
          <a:off x="620608" y="1564397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C67046B-82B4-458F-8C71-ABFF742D05F9}">
      <dsp:nvSpPr>
        <dsp:cNvPr id="0" name=""/>
        <dsp:cNvSpPr/>
      </dsp:nvSpPr>
      <dsp:spPr>
        <a:xfrm>
          <a:off x="910327" y="2270361"/>
          <a:ext cx="10340064" cy="5571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Противодействие коррупции в сфере имущественных и бюджетных отношений, закупок товаров, работ и услуг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0327" y="2270361"/>
        <a:ext cx="10340064" cy="557110"/>
      </dsp:txXfrm>
    </dsp:sp>
    <dsp:sp modelId="{FD9A9770-20D4-4A04-894F-5C9789B83AD9}">
      <dsp:nvSpPr>
        <dsp:cNvPr id="0" name=""/>
        <dsp:cNvSpPr/>
      </dsp:nvSpPr>
      <dsp:spPr>
        <a:xfrm>
          <a:off x="620608" y="2259196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85B8135-A289-4875-AF81-9E674AB7F1D1}">
      <dsp:nvSpPr>
        <dsp:cNvPr id="0" name=""/>
        <dsp:cNvSpPr/>
      </dsp:nvSpPr>
      <dsp:spPr>
        <a:xfrm>
          <a:off x="735967" y="2965600"/>
          <a:ext cx="10514424" cy="55711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Повышение эффективности работы с обращениями граждан и организаций по фактам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5967" y="2965600"/>
        <a:ext cx="10514424" cy="557110"/>
      </dsp:txXfrm>
    </dsp:sp>
    <dsp:sp modelId="{750F4DF9-3D57-423C-8789-F02F409DA878}">
      <dsp:nvSpPr>
        <dsp:cNvPr id="0" name=""/>
        <dsp:cNvSpPr/>
      </dsp:nvSpPr>
      <dsp:spPr>
        <a:xfrm>
          <a:off x="446247" y="2954435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248F5B9-F1B1-4368-A5DF-EA8CF504A5E8}">
      <dsp:nvSpPr>
        <dsp:cNvPr id="0" name=""/>
        <dsp:cNvSpPr/>
      </dsp:nvSpPr>
      <dsp:spPr>
        <a:xfrm>
          <a:off x="354664" y="3660839"/>
          <a:ext cx="10895726" cy="5571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794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Организация работы по предупреждению коррупции в Управлении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664" y="3660839"/>
        <a:ext cx="10895726" cy="557110"/>
      </dsp:txXfrm>
    </dsp:sp>
    <dsp:sp modelId="{F610E42A-2508-4D7D-980F-085FDFB99825}">
      <dsp:nvSpPr>
        <dsp:cNvPr id="0" name=""/>
        <dsp:cNvSpPr/>
      </dsp:nvSpPr>
      <dsp:spPr>
        <a:xfrm>
          <a:off x="64945" y="3649674"/>
          <a:ext cx="579439" cy="57943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9F035-5591-465C-BAB9-4AC2A310CAAE}">
      <dsp:nvSpPr>
        <dsp:cNvPr id="0" name=""/>
        <dsp:cNvSpPr/>
      </dsp:nvSpPr>
      <dsp:spPr>
        <a:xfrm>
          <a:off x="-5246616" y="-803572"/>
          <a:ext cx="6247679" cy="6247679"/>
        </a:xfrm>
        <a:prstGeom prst="blockArc">
          <a:avLst>
            <a:gd name="adj1" fmla="val 18900000"/>
            <a:gd name="adj2" fmla="val 2700000"/>
            <a:gd name="adj3" fmla="val 346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42F95-336B-42BD-8E1A-47F754D4AEF6}">
      <dsp:nvSpPr>
        <dsp:cNvPr id="0" name=""/>
        <dsp:cNvSpPr/>
      </dsp:nvSpPr>
      <dsp:spPr>
        <a:xfrm>
          <a:off x="373310" y="182648"/>
          <a:ext cx="10880827" cy="6119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Обеспечение открытости деятельности Управления, обеспечение права граждан на доступ к информации о деятельности Управления в сфере противодействия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3310" y="182648"/>
        <a:ext cx="10880827" cy="611998"/>
      </dsp:txXfrm>
    </dsp:sp>
    <dsp:sp modelId="{495B45A0-3912-4EEC-902B-8CA450BB4F15}">
      <dsp:nvSpPr>
        <dsp:cNvPr id="0" name=""/>
        <dsp:cNvSpPr/>
      </dsp:nvSpPr>
      <dsp:spPr>
        <a:xfrm>
          <a:off x="67962" y="183301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14166FD-F871-4C05-8498-910F3385346C}">
      <dsp:nvSpPr>
        <dsp:cNvPr id="0" name=""/>
        <dsp:cNvSpPr/>
      </dsp:nvSpPr>
      <dsp:spPr>
        <a:xfrm>
          <a:off x="775180" y="915389"/>
          <a:ext cx="10478957" cy="61199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Формирование в обществе нетерпимости к коррупционному поведению, антикоррупционное просвещение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5180" y="915389"/>
        <a:ext cx="10478957" cy="611998"/>
      </dsp:txXfrm>
    </dsp:sp>
    <dsp:sp modelId="{BE42F67E-AFE2-4ED5-8D44-B3072AA9C3F3}">
      <dsp:nvSpPr>
        <dsp:cNvPr id="0" name=""/>
        <dsp:cNvSpPr/>
      </dsp:nvSpPr>
      <dsp:spPr>
        <a:xfrm>
          <a:off x="469833" y="916041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32643B7-6526-4286-BC0E-CA2CB59BE457}">
      <dsp:nvSpPr>
        <dsp:cNvPr id="0" name=""/>
        <dsp:cNvSpPr/>
      </dsp:nvSpPr>
      <dsp:spPr>
        <a:xfrm>
          <a:off x="958945" y="1648129"/>
          <a:ext cx="10295192" cy="61199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Обеспечение участия институтов гражданского общества в противодействии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945" y="1648129"/>
        <a:ext cx="10295192" cy="611998"/>
      </dsp:txXfrm>
    </dsp:sp>
    <dsp:sp modelId="{66A0EBCF-B20B-44DC-8CC9-62B4EB5A1CCA}">
      <dsp:nvSpPr>
        <dsp:cNvPr id="0" name=""/>
        <dsp:cNvSpPr/>
      </dsp:nvSpPr>
      <dsp:spPr>
        <a:xfrm>
          <a:off x="653598" y="1648782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3C4724A-3FB4-4B5C-A2AE-1233FDDE6478}">
      <dsp:nvSpPr>
        <dsp:cNvPr id="0" name=""/>
        <dsp:cNvSpPr/>
      </dsp:nvSpPr>
      <dsp:spPr>
        <a:xfrm>
          <a:off x="958945" y="2380406"/>
          <a:ext cx="10295192" cy="61199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Мониторинг состояния и эффективности противодействия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945" y="2380406"/>
        <a:ext cx="10295192" cy="611998"/>
      </dsp:txXfrm>
    </dsp:sp>
    <dsp:sp modelId="{7C700CF8-6B0F-444E-B4D1-73F54F842A83}">
      <dsp:nvSpPr>
        <dsp:cNvPr id="0" name=""/>
        <dsp:cNvSpPr/>
      </dsp:nvSpPr>
      <dsp:spPr>
        <a:xfrm>
          <a:off x="653598" y="2381058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4E1432F-597A-4A8E-9862-74557681A9C7}">
      <dsp:nvSpPr>
        <dsp:cNvPr id="0" name=""/>
        <dsp:cNvSpPr/>
      </dsp:nvSpPr>
      <dsp:spPr>
        <a:xfrm>
          <a:off x="775180" y="3113146"/>
          <a:ext cx="10478957" cy="61199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/>
            <a:t>Повышение эффективности деятельности по противодействию коррупции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5180" y="3113146"/>
        <a:ext cx="10478957" cy="611998"/>
      </dsp:txXfrm>
    </dsp:sp>
    <dsp:sp modelId="{56AD7E77-BF1E-4DEF-8E43-744ABF5F6BD9}">
      <dsp:nvSpPr>
        <dsp:cNvPr id="0" name=""/>
        <dsp:cNvSpPr/>
      </dsp:nvSpPr>
      <dsp:spPr>
        <a:xfrm>
          <a:off x="469833" y="3113798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C10D734-1761-4EC5-BD82-E7CC04DEE4DE}">
      <dsp:nvSpPr>
        <dsp:cNvPr id="0" name=""/>
        <dsp:cNvSpPr/>
      </dsp:nvSpPr>
      <dsp:spPr>
        <a:xfrm>
          <a:off x="373310" y="3845887"/>
          <a:ext cx="10880827" cy="6119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779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Выполнение Национального плана противодействия коррупции на 2021-2024 годы, утвержденного Указом Президента Российской Федерации от 16 августа 2021 года № 478 «О национальном плане противодействия коррупции на 2021-2024 годы»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3310" y="3845887"/>
        <a:ext cx="10880827" cy="611998"/>
      </dsp:txXfrm>
    </dsp:sp>
    <dsp:sp modelId="{F35CE94A-1C5D-48C9-9074-36B502E0CD2F}">
      <dsp:nvSpPr>
        <dsp:cNvPr id="0" name=""/>
        <dsp:cNvSpPr/>
      </dsp:nvSpPr>
      <dsp:spPr>
        <a:xfrm>
          <a:off x="67962" y="3846539"/>
          <a:ext cx="610694" cy="61069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4742768" y="-726973"/>
          <a:ext cx="5649143" cy="5649143"/>
        </a:xfrm>
        <a:prstGeom prst="blockArc">
          <a:avLst>
            <a:gd name="adj1" fmla="val 18900000"/>
            <a:gd name="adj2" fmla="val 2700000"/>
            <a:gd name="adj3" fmla="val 382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574633" y="276173"/>
          <a:ext cx="8551300" cy="108000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598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Назначен </a:t>
          </a:r>
          <a:r>
            <a:rPr lang="ru-RU" sz="14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заместитель начальника управления курирующим работу по профилактике коррупционных и иных правонарушений, и специалиста  ответственным за организацию работы по профилактике коррупционных и иных правонарушений в Управлении социальной политики № 20</a:t>
          </a:r>
          <a:endParaRPr lang="ru-RU" sz="1400" b="0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16.01.2024 № 04-о)</a:t>
          </a:r>
          <a:endParaRPr lang="ru-RU" sz="14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</a:endParaRPr>
        </a:p>
      </dsp:txBody>
      <dsp:txXfrm>
        <a:off x="574633" y="276173"/>
        <a:ext cx="8551300" cy="1080002"/>
      </dsp:txXfrm>
    </dsp:sp>
    <dsp:sp modelId="{389982C1-D3E1-4DE9-8E9B-FF45A513BECA}">
      <dsp:nvSpPr>
        <dsp:cNvPr id="0" name=""/>
        <dsp:cNvSpPr/>
      </dsp:nvSpPr>
      <dsp:spPr>
        <a:xfrm>
          <a:off x="58528" y="314639"/>
          <a:ext cx="1048799" cy="104879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887918" y="1557596"/>
          <a:ext cx="8246309" cy="108000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598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соблюдению требований к служебному поведению и урегулированию конфликта интересов (приказ Управления от 22.04.2024 № 34-о)</a:t>
          </a:r>
          <a:endParaRPr lang="ru-RU" sz="1400" kern="1200" dirty="0"/>
        </a:p>
      </dsp:txBody>
      <dsp:txXfrm>
        <a:off x="887918" y="1557596"/>
        <a:ext cx="8246309" cy="1080002"/>
      </dsp:txXfrm>
    </dsp:sp>
    <dsp:sp modelId="{DBE6760F-DD5F-4DB0-ABA1-1F7D26B6408E}">
      <dsp:nvSpPr>
        <dsp:cNvPr id="0" name=""/>
        <dsp:cNvSpPr/>
      </dsp:nvSpPr>
      <dsp:spPr>
        <a:xfrm>
          <a:off x="363519" y="1573198"/>
          <a:ext cx="1048799" cy="1048799"/>
        </a:xfrm>
        <a:prstGeom prst="ellipse">
          <a:avLst/>
        </a:prstGeom>
        <a:solidFill>
          <a:srgbClr val="00B050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582928" y="2816155"/>
          <a:ext cx="8551300" cy="1080002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598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Комиссия по противодействию коррупции упразднена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(приказ Управления от 18.03.2024 № 20-о)</a:t>
          </a:r>
          <a:endParaRPr lang="ru-RU" sz="1400" kern="1200" dirty="0"/>
        </a:p>
      </dsp:txBody>
      <dsp:txXfrm>
        <a:off x="582928" y="2816155"/>
        <a:ext cx="8551300" cy="1080002"/>
      </dsp:txXfrm>
    </dsp:sp>
    <dsp:sp modelId="{EBFD6FE5-2E39-4BDB-9B14-D469A014D09C}">
      <dsp:nvSpPr>
        <dsp:cNvPr id="0" name=""/>
        <dsp:cNvSpPr/>
      </dsp:nvSpPr>
      <dsp:spPr>
        <a:xfrm>
          <a:off x="58528" y="2831757"/>
          <a:ext cx="1048799" cy="104879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5286979" y="-809757"/>
          <a:ext cx="6296011" cy="6296011"/>
        </a:xfrm>
        <a:prstGeom prst="blockArc">
          <a:avLst>
            <a:gd name="adj1" fmla="val 18900000"/>
            <a:gd name="adj2" fmla="val 2700000"/>
            <a:gd name="adj3" fmla="val 343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546984" y="200551"/>
          <a:ext cx="10956405" cy="713306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bg2">
              <a:lumMod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39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Государственный гражданский служащий, ответственный за организацию работы по противодействию коррупции,  прошел курсы: </a:t>
          </a:r>
          <a:r>
            <a:rPr lang="ru-RU" sz="1400" b="1" kern="1200" dirty="0" smtClean="0">
              <a:effectLst/>
              <a:latin typeface="Liberation Serif" panose="02020603050405020304" pitchFamily="18" charset="0"/>
            </a:rPr>
            <a:t>Образовательный курс «Антикоррупционное законодательство и политика» (</a:t>
          </a:r>
          <a:r>
            <a:rPr lang="ru-RU" sz="1400" b="1" kern="1200" dirty="0" err="1" smtClean="0">
              <a:effectLst/>
              <a:latin typeface="Liberation Serif" panose="02020603050405020304" pitchFamily="18" charset="0"/>
            </a:rPr>
            <a:t>Stepik</a:t>
          </a:r>
          <a:r>
            <a:rPr lang="ru-RU" sz="1400" b="1" kern="1200" dirty="0" smtClean="0">
              <a:effectLst/>
              <a:latin typeface="Liberation Serif" panose="02020603050405020304" pitchFamily="18" charset="0"/>
            </a:rPr>
            <a:t> (образовательная платформа и конструктор онлайн-курсов); «Предупреждение коррупции в организациях» (ЧОУ ДПО «УЦ «Академия Безопасности»).</a:t>
          </a:r>
        </a:p>
      </dsp:txBody>
      <dsp:txXfrm>
        <a:off x="546984" y="200551"/>
        <a:ext cx="10956405" cy="713306"/>
      </dsp:txXfrm>
    </dsp:sp>
    <dsp:sp modelId="{389982C1-D3E1-4DE9-8E9B-FF45A513BECA}">
      <dsp:nvSpPr>
        <dsp:cNvPr id="0" name=""/>
        <dsp:cNvSpPr/>
      </dsp:nvSpPr>
      <dsp:spPr>
        <a:xfrm>
          <a:off x="0" y="0"/>
          <a:ext cx="1169124" cy="1169124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989079" y="1121213"/>
          <a:ext cx="10616424" cy="2434069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394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Проведение учебных семинаров (консультаций) с  государственными гражданскими служащими Управления по вопросам применения законодательства по противодействию коррупции и государственной службы, с обсуждением практики применения антикоррупционного законодательства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1. «Предоставление сведений о доходах, расходах, имуществе и обязательствах имущественного характера».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«Действия государственного служащего в случае обращения к нему каких-либо лиц в целях склонения его к совершению коррупционных правонарушений</a:t>
          </a:r>
          <a:r>
            <a:rPr lang="ru-RU" sz="1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</a:t>
          </a:r>
          <a:r>
            <a:rPr lang="ru-RU" sz="1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Критерии привлечения к ответственности за коррупционные правонарушения».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4.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«О запретах, касающихся получения подарков, государственными гражданскими служащими»</a:t>
          </a: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5. 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«Соответствие </a:t>
          </a:r>
          <a:r>
            <a:rPr lang="ru-RU" sz="1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поведения государственных гражданских служащих ограничениям, запретам и требованиям норм этики в целях противодействия коррупции и иным правонарушениям</a:t>
          </a:r>
          <a:r>
            <a:rPr lang="ru-RU" sz="1300" b="1" i="0" u="non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rPr>
            <a:t>»</a:t>
          </a:r>
          <a:r>
            <a:rPr lang="ru-RU" sz="13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.</a:t>
          </a:r>
        </a:p>
      </dsp:txBody>
      <dsp:txXfrm>
        <a:off x="989079" y="1121213"/>
        <a:ext cx="10616424" cy="2434069"/>
      </dsp:txXfrm>
    </dsp:sp>
    <dsp:sp modelId="{DBE6760F-DD5F-4DB0-ABA1-1F7D26B6408E}">
      <dsp:nvSpPr>
        <dsp:cNvPr id="0" name=""/>
        <dsp:cNvSpPr/>
      </dsp:nvSpPr>
      <dsp:spPr>
        <a:xfrm>
          <a:off x="404516" y="1753686"/>
          <a:ext cx="1169124" cy="1169124"/>
        </a:xfrm>
        <a:prstGeom prst="ellipse">
          <a:avLst/>
        </a:prstGeom>
        <a:solidFill>
          <a:srgbClr val="00B050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546984" y="3721902"/>
          <a:ext cx="10956405" cy="661593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39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Государственные служащие Управления  приняли участие в  28 семинарах, конференциях и иных обучающих мероприятиях по вопросам противодействия коррупции</a:t>
          </a:r>
          <a:endParaRPr lang="ru-RU" sz="1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46984" y="3721902"/>
        <a:ext cx="10956405" cy="661593"/>
      </dsp:txXfrm>
    </dsp:sp>
    <dsp:sp modelId="{EBFD6FE5-2E39-4BDB-9B14-D469A014D09C}">
      <dsp:nvSpPr>
        <dsp:cNvPr id="0" name=""/>
        <dsp:cNvSpPr/>
      </dsp:nvSpPr>
      <dsp:spPr>
        <a:xfrm>
          <a:off x="0" y="3468136"/>
          <a:ext cx="1169124" cy="1169124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5239025" y="-802454"/>
          <a:ext cx="6238945" cy="6238945"/>
        </a:xfrm>
        <a:prstGeom prst="blockArc">
          <a:avLst>
            <a:gd name="adj1" fmla="val 18900000"/>
            <a:gd name="adj2" fmla="val 2700000"/>
            <a:gd name="adj3" fmla="val 346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643204" y="330318"/>
          <a:ext cx="9093522" cy="119297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5653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Проведены проверки в отношении 7 государственных гражданских служащих</a:t>
          </a:r>
          <a:endParaRPr lang="ru-RU" sz="27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3204" y="330318"/>
        <a:ext cx="9093522" cy="1192977"/>
      </dsp:txXfrm>
    </dsp:sp>
    <dsp:sp modelId="{389982C1-D3E1-4DE9-8E9B-FF45A513BECA}">
      <dsp:nvSpPr>
        <dsp:cNvPr id="0" name=""/>
        <dsp:cNvSpPr/>
      </dsp:nvSpPr>
      <dsp:spPr>
        <a:xfrm>
          <a:off x="63949" y="347552"/>
          <a:ext cx="1158509" cy="115850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980098" y="1720529"/>
          <a:ext cx="8756628" cy="119297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5653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Установлены факты предоставления неполных сведений у 7 государственных гражданских служащих</a:t>
          </a:r>
          <a:endParaRPr lang="ru-RU" sz="27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80098" y="1720529"/>
        <a:ext cx="8756628" cy="1192977"/>
      </dsp:txXfrm>
    </dsp:sp>
    <dsp:sp modelId="{DBE6760F-DD5F-4DB0-ABA1-1F7D26B6408E}">
      <dsp:nvSpPr>
        <dsp:cNvPr id="0" name=""/>
        <dsp:cNvSpPr/>
      </dsp:nvSpPr>
      <dsp:spPr>
        <a:xfrm>
          <a:off x="400844" y="1737763"/>
          <a:ext cx="1158509" cy="115850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643204" y="3110740"/>
          <a:ext cx="9093522" cy="119297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5653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Государственных гражданских служащих, в отношении которых применены меры ответственности, нет</a:t>
          </a:r>
          <a:endParaRPr lang="ru-RU" sz="27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3204" y="3110740"/>
        <a:ext cx="9093522" cy="1192977"/>
      </dsp:txXfrm>
    </dsp:sp>
    <dsp:sp modelId="{EBFD6FE5-2E39-4BDB-9B14-D469A014D09C}">
      <dsp:nvSpPr>
        <dsp:cNvPr id="0" name=""/>
        <dsp:cNvSpPr/>
      </dsp:nvSpPr>
      <dsp:spPr>
        <a:xfrm>
          <a:off x="63949" y="3127974"/>
          <a:ext cx="1158509" cy="1158509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5738481" y="-871425"/>
          <a:ext cx="6777880" cy="6777880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396989" y="209143"/>
          <a:ext cx="9782378" cy="663643"/>
        </a:xfrm>
        <a:prstGeom prst="rect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6989" y="209143"/>
        <a:ext cx="9782378" cy="663643"/>
      </dsp:txXfrm>
    </dsp:sp>
    <dsp:sp modelId="{F0DD063C-10F2-444C-A3F8-40B5294FB4FE}">
      <dsp:nvSpPr>
        <dsp:cNvPr id="0" name=""/>
        <dsp:cNvSpPr/>
      </dsp:nvSpPr>
      <dsp:spPr>
        <a:xfrm>
          <a:off x="27435" y="198883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677897" y="993398"/>
          <a:ext cx="9528505" cy="66364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официальном сайте Управления в сети Интернет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7897" y="993398"/>
        <a:ext cx="9528505" cy="663643"/>
      </dsp:txXfrm>
    </dsp:sp>
    <dsp:sp modelId="{49E1EE34-3E18-4171-BCBC-889CE3109EFC}">
      <dsp:nvSpPr>
        <dsp:cNvPr id="0" name=""/>
        <dsp:cNvSpPr/>
      </dsp:nvSpPr>
      <dsp:spPr>
        <a:xfrm>
          <a:off x="403834" y="993914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25169" y="1833428"/>
          <a:ext cx="9146957" cy="663643"/>
        </a:xfrm>
        <a:prstGeom prst="rect">
          <a:avLst/>
        </a:prstGeom>
        <a:solidFill>
          <a:schemeClr val="accent2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</a:t>
          </a:r>
          <a:endParaRPr lang="en-US" sz="18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+7 (34370) 54071 </a:t>
          </a:r>
        </a:p>
      </dsp:txBody>
      <dsp:txXfrm>
        <a:off x="1025169" y="1833428"/>
        <a:ext cx="9146957" cy="663643"/>
      </dsp:txXfrm>
    </dsp:sp>
    <dsp:sp modelId="{F31C1C6E-8391-4AE7-8AD2-9E82A3E4FDB1}">
      <dsp:nvSpPr>
        <dsp:cNvPr id="0" name=""/>
        <dsp:cNvSpPr/>
      </dsp:nvSpPr>
      <dsp:spPr>
        <a:xfrm>
          <a:off x="662856" y="1788946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032395" y="2568718"/>
          <a:ext cx="9146957" cy="66364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2395" y="2568718"/>
        <a:ext cx="9146957" cy="663643"/>
      </dsp:txXfrm>
    </dsp:sp>
    <dsp:sp modelId="{AED03933-CA38-4042-AE34-468EAA42DEA9}">
      <dsp:nvSpPr>
        <dsp:cNvPr id="0" name=""/>
        <dsp:cNvSpPr/>
      </dsp:nvSpPr>
      <dsp:spPr>
        <a:xfrm>
          <a:off x="662339" y="2582957"/>
          <a:ext cx="663643" cy="66364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794773" y="3377988"/>
          <a:ext cx="9346345" cy="66364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4773" y="3377988"/>
        <a:ext cx="9346345" cy="663643"/>
      </dsp:txXfrm>
    </dsp:sp>
    <dsp:sp modelId="{9CA5FDD4-ED40-485D-99F7-525FEE1712FE}">
      <dsp:nvSpPr>
        <dsp:cNvPr id="0" name=""/>
        <dsp:cNvSpPr/>
      </dsp:nvSpPr>
      <dsp:spPr>
        <a:xfrm>
          <a:off x="463468" y="3378505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358740" y="4173019"/>
          <a:ext cx="9782378" cy="66364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207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8740" y="4173019"/>
        <a:ext cx="9782378" cy="663643"/>
      </dsp:txXfrm>
    </dsp:sp>
    <dsp:sp modelId="{F313B529-4E46-4063-AAC2-E3F0537BC438}">
      <dsp:nvSpPr>
        <dsp:cNvPr id="0" name=""/>
        <dsp:cNvSpPr/>
      </dsp:nvSpPr>
      <dsp:spPr>
        <a:xfrm>
          <a:off x="27435" y="4173536"/>
          <a:ext cx="662609" cy="66260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8D813B-2C2F-4AD5-AFE1-348A3977633B}">
      <dsp:nvSpPr>
        <dsp:cNvPr id="0" name=""/>
        <dsp:cNvSpPr/>
      </dsp:nvSpPr>
      <dsp:spPr>
        <a:xfrm>
          <a:off x="-5545238" y="-848970"/>
          <a:ext cx="6602419" cy="6602419"/>
        </a:xfrm>
        <a:prstGeom prst="blockArc">
          <a:avLst>
            <a:gd name="adj1" fmla="val 18900000"/>
            <a:gd name="adj2" fmla="val 2700000"/>
            <a:gd name="adj3" fmla="val 327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93BF9E-A936-45D1-A618-9ADD4366AD80}">
      <dsp:nvSpPr>
        <dsp:cNvPr id="0" name=""/>
        <dsp:cNvSpPr/>
      </dsp:nvSpPr>
      <dsp:spPr>
        <a:xfrm>
          <a:off x="522323" y="271135"/>
          <a:ext cx="9839525" cy="64799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социальной политики № 20 не зарегистрированы</a:t>
          </a:r>
        </a:p>
      </dsp:txBody>
      <dsp:txXfrm>
        <a:off x="522323" y="271135"/>
        <a:ext cx="9839525" cy="647997"/>
      </dsp:txXfrm>
    </dsp:sp>
    <dsp:sp modelId="{48C66CB2-C7C1-4AD5-B843-69F3849979A8}">
      <dsp:nvSpPr>
        <dsp:cNvPr id="0" name=""/>
        <dsp:cNvSpPr/>
      </dsp:nvSpPr>
      <dsp:spPr>
        <a:xfrm>
          <a:off x="78918" y="22977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20E7A82-66EC-4099-9C02-DC3C5BC8DFD6}">
      <dsp:nvSpPr>
        <dsp:cNvPr id="0" name=""/>
        <dsp:cNvSpPr/>
      </dsp:nvSpPr>
      <dsp:spPr>
        <a:xfrm>
          <a:off x="901644" y="1208651"/>
          <a:ext cx="9400084" cy="64799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социальной политики № 20 антикоррупционного законодательства по «телефону доверия» не поступали</a:t>
          </a: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1644" y="1208651"/>
        <a:ext cx="9400084" cy="647997"/>
      </dsp:txXfrm>
    </dsp:sp>
    <dsp:sp modelId="{7E8D583A-5CBA-4FC5-A28C-227925CFA773}">
      <dsp:nvSpPr>
        <dsp:cNvPr id="0" name=""/>
        <dsp:cNvSpPr/>
      </dsp:nvSpPr>
      <dsp:spPr>
        <a:xfrm>
          <a:off x="518359" y="114936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00A9D2B-4F75-43D4-A01E-1857E19A5F06}">
      <dsp:nvSpPr>
        <dsp:cNvPr id="0" name=""/>
        <dsp:cNvSpPr/>
      </dsp:nvSpPr>
      <dsp:spPr>
        <a:xfrm>
          <a:off x="1036518" y="2128240"/>
          <a:ext cx="9265210" cy="6479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постоянной основе ведется анализ перечня контрагентов Управления на предмет наличия конфликта интересов</a:t>
          </a: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6518" y="2128240"/>
        <a:ext cx="9265210" cy="647997"/>
      </dsp:txXfrm>
    </dsp:sp>
    <dsp:sp modelId="{D9C962D8-4A6D-4A77-AAC5-A5DE1A49A540}">
      <dsp:nvSpPr>
        <dsp:cNvPr id="0" name=""/>
        <dsp:cNvSpPr/>
      </dsp:nvSpPr>
      <dsp:spPr>
        <a:xfrm>
          <a:off x="653233" y="206895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A79B79D-7CF5-4D3F-BF8B-00E8FF1E0FB8}">
      <dsp:nvSpPr>
        <dsp:cNvPr id="0" name=""/>
        <dsp:cNvSpPr/>
      </dsp:nvSpPr>
      <dsp:spPr>
        <a:xfrm>
          <a:off x="901644" y="3047830"/>
          <a:ext cx="9400084" cy="64799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службы, по результатам проведенного мониторинга не выявлено </a:t>
          </a: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1644" y="3047830"/>
        <a:ext cx="9400084" cy="647997"/>
      </dsp:txXfrm>
    </dsp:sp>
    <dsp:sp modelId="{74D307CE-05EC-42D5-9FC2-D7B38649B42E}">
      <dsp:nvSpPr>
        <dsp:cNvPr id="0" name=""/>
        <dsp:cNvSpPr/>
      </dsp:nvSpPr>
      <dsp:spPr>
        <a:xfrm>
          <a:off x="518359" y="298854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0718763-CBC9-4D88-911B-5A6503AEBE9C}">
      <dsp:nvSpPr>
        <dsp:cNvPr id="0" name=""/>
        <dsp:cNvSpPr/>
      </dsp:nvSpPr>
      <dsp:spPr>
        <a:xfrm>
          <a:off x="462203" y="3967420"/>
          <a:ext cx="9839525" cy="64799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8677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20 установленного порядка сообщения о получения подарка не выявлены</a:t>
          </a: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203" y="3967420"/>
        <a:ext cx="9839525" cy="647997"/>
      </dsp:txXfrm>
    </dsp:sp>
    <dsp:sp modelId="{C4D89F07-0C29-452D-98E4-298E8EAAC49A}">
      <dsp:nvSpPr>
        <dsp:cNvPr id="0" name=""/>
        <dsp:cNvSpPr/>
      </dsp:nvSpPr>
      <dsp:spPr>
        <a:xfrm>
          <a:off x="78918" y="3908134"/>
          <a:ext cx="766570" cy="766570"/>
        </a:xfrm>
        <a:prstGeom prst="ellipse">
          <a:avLst/>
        </a:prstGeom>
        <a:solidFill>
          <a:schemeClr val="accent2">
            <a:lumMod val="7500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DF601-CFF9-47D2-852B-0652BBCFD563}">
      <dsp:nvSpPr>
        <dsp:cNvPr id="0" name=""/>
        <dsp:cNvSpPr/>
      </dsp:nvSpPr>
      <dsp:spPr>
        <a:xfrm>
          <a:off x="-5398362" y="-817720"/>
          <a:ext cx="6428561" cy="6428561"/>
        </a:xfrm>
        <a:prstGeom prst="blockArc">
          <a:avLst>
            <a:gd name="adj1" fmla="val 18900000"/>
            <a:gd name="adj2" fmla="val 2700000"/>
            <a:gd name="adj3" fmla="val 336"/>
          </a:avLst>
        </a:pr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C6B7B-5FD5-4788-B152-B21B17029A7F}">
      <dsp:nvSpPr>
        <dsp:cNvPr id="0" name=""/>
        <dsp:cNvSpPr/>
      </dsp:nvSpPr>
      <dsp:spPr>
        <a:xfrm>
          <a:off x="662786" y="340375"/>
          <a:ext cx="10098463" cy="122929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805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официальном сайте Управления социальной политики № 20</a:t>
          </a:r>
          <a:endParaRPr lang="ru-RU" sz="26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2786" y="340375"/>
        <a:ext cx="10098463" cy="1229297"/>
      </dsp:txXfrm>
    </dsp:sp>
    <dsp:sp modelId="{389982C1-D3E1-4DE9-8E9B-FF45A513BECA}">
      <dsp:nvSpPr>
        <dsp:cNvPr id="0" name=""/>
        <dsp:cNvSpPr/>
      </dsp:nvSpPr>
      <dsp:spPr>
        <a:xfrm>
          <a:off x="65896" y="358134"/>
          <a:ext cx="1193780" cy="1193780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558B0-3B4F-452A-98B1-46A127F87617}">
      <dsp:nvSpPr>
        <dsp:cNvPr id="0" name=""/>
        <dsp:cNvSpPr/>
      </dsp:nvSpPr>
      <dsp:spPr>
        <a:xfrm>
          <a:off x="1009937" y="1772911"/>
          <a:ext cx="9751312" cy="122929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805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информации на тематическом стенде Управления социальной политики № 20</a:t>
          </a:r>
          <a:endParaRPr lang="ru-RU" sz="26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9937" y="1772911"/>
        <a:ext cx="9751312" cy="1229297"/>
      </dsp:txXfrm>
    </dsp:sp>
    <dsp:sp modelId="{DBE6760F-DD5F-4DB0-ABA1-1F7D26B6408E}">
      <dsp:nvSpPr>
        <dsp:cNvPr id="0" name=""/>
        <dsp:cNvSpPr/>
      </dsp:nvSpPr>
      <dsp:spPr>
        <a:xfrm>
          <a:off x="413047" y="1790669"/>
          <a:ext cx="1193780" cy="1193780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B618A-C33C-4918-A300-8C8CFA1922C5}">
      <dsp:nvSpPr>
        <dsp:cNvPr id="0" name=""/>
        <dsp:cNvSpPr/>
      </dsp:nvSpPr>
      <dsp:spPr>
        <a:xfrm>
          <a:off x="662786" y="3205447"/>
          <a:ext cx="10098463" cy="1229297"/>
        </a:xfrm>
        <a:prstGeom prst="rect">
          <a:avLst/>
        </a:prstGeom>
        <a:gradFill flip="none" rotWithShape="1">
          <a:gsLst>
            <a:gs pos="100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27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805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Размещение актуальной информации на официальной странице Управления социальной политики № 20 в социальной сети «</a:t>
          </a:r>
          <a:r>
            <a:rPr lang="ru-RU" sz="26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Вконтакте</a:t>
          </a:r>
          <a:r>
            <a:rPr lang="ru-RU" sz="26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 в информационной сети Интернет</a:t>
          </a:r>
          <a:endParaRPr lang="ru-RU" sz="2600" b="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2786" y="3205447"/>
        <a:ext cx="10098463" cy="1229297"/>
      </dsp:txXfrm>
    </dsp:sp>
    <dsp:sp modelId="{EBFD6FE5-2E39-4BDB-9B14-D469A014D09C}">
      <dsp:nvSpPr>
        <dsp:cNvPr id="0" name=""/>
        <dsp:cNvSpPr/>
      </dsp:nvSpPr>
      <dsp:spPr>
        <a:xfrm>
          <a:off x="65896" y="3223206"/>
          <a:ext cx="1193780" cy="1193780"/>
        </a:xfrm>
        <a:prstGeom prst="ellipse">
          <a:avLst/>
        </a:prstGeom>
        <a:solidFill>
          <a:srgbClr val="00A826"/>
        </a:solidFill>
        <a:ln w="28575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48CBD-4AFA-4295-8F72-E57B6F4CB1C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E6D8B-B2A2-49A0-AAE3-17B13B1A33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783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794154"/>
      </p:ext>
    </p:extLst>
  </p:cSld>
  <p:clrMapOvr>
    <a:masterClrMapping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891476"/>
      </p:ext>
    </p:extLst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45504"/>
      </p:ext>
    </p:extLst>
  </p:cSld>
  <p:clrMapOvr>
    <a:masterClrMapping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623934"/>
      </p:ext>
    </p:extLst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037001"/>
      </p:ext>
    </p:extLst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358667"/>
      </p:ext>
    </p:extLst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103679"/>
      </p:ext>
    </p:extLst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531952"/>
      </p:ext>
    </p:extLst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779047"/>
      </p:ext>
    </p:extLst>
  </p:cSld>
  <p:clrMapOvr>
    <a:masterClrMapping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472464"/>
      </p:ext>
    </p:extLst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173672"/>
      </p:ext>
    </p:extLst>
  </p:cSld>
  <p:clrMapOvr>
    <a:masterClrMapping/>
  </p:clrMapOvr>
  <p:transition spd="slow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00"/>
            </a:gs>
            <a:gs pos="100000">
              <a:srgbClr val="FFFFFF"/>
            </a:gs>
          </a:gsLst>
          <a:path path="rect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19FA-06B7-4A07-9FA6-FA712490B79E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08F3D-A1EF-4958-8313-9DDCEDF888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583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d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5" name="Дата 3"/>
          <p:cNvSpPr>
            <a:spLocks noGrp="1"/>
          </p:cNvSpPr>
          <p:nvPr>
            <p:ph type="dt" sz="quarter" idx="10"/>
          </p:nvPr>
        </p:nvSpPr>
        <p:spPr>
          <a:xfrm>
            <a:off x="2099163" y="180316"/>
            <a:ext cx="9927373" cy="629581"/>
          </a:xfrm>
        </p:spPr>
        <p:txBody>
          <a:bodyPr/>
          <a:lstStyle/>
          <a:p>
            <a:pPr algn="r">
              <a:defRPr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Управление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политики №20</a:t>
            </a:r>
            <a:endParaRPr 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56242" y="1695146"/>
            <a:ext cx="10752093" cy="3915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Отчёт о выполнении</a:t>
            </a:r>
          </a:p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Плана мероприятий </a:t>
            </a:r>
            <a:b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противодействию коррупции 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2024 год</a:t>
            </a:r>
          </a:p>
        </p:txBody>
      </p:sp>
    </p:spTree>
    <p:extLst>
      <p:ext uri="{BB962C8B-B14F-4D97-AF65-F5344CB8AC3E}">
        <p14:creationId xmlns:p14="http://schemas.microsoft.com/office/powerpoint/2010/main" val="791076734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93406" y="637277"/>
            <a:ext cx="106331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2024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год: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908435099"/>
              </p:ext>
            </p:extLst>
          </p:nvPr>
        </p:nvGraphicFramePr>
        <p:xfrm>
          <a:off x="476876" y="2325757"/>
          <a:ext cx="11310933" cy="4403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17290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4011" y="555980"/>
            <a:ext cx="10630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2024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год: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247430521"/>
              </p:ext>
            </p:extLst>
          </p:nvPr>
        </p:nvGraphicFramePr>
        <p:xfrm>
          <a:off x="399805" y="2022594"/>
          <a:ext cx="11318430" cy="4640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4104047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241551" y="1217258"/>
            <a:ext cx="9783434" cy="108217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Контроль за реализацией Плана работы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 противодействию коррупции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99163" y="2575605"/>
            <a:ext cx="7830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951217172"/>
              </p:ext>
            </p:extLst>
          </p:nvPr>
        </p:nvGraphicFramePr>
        <p:xfrm>
          <a:off x="1418433" y="2299429"/>
          <a:ext cx="9191487" cy="4195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224796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241551" y="1217258"/>
            <a:ext cx="9783434" cy="108217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</a:rPr>
              <a:t>Нормативно-правовое обеспечения деятельности </a:t>
            </a:r>
          </a:p>
          <a:p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</a:rPr>
              <a:t>по противодействию коррупции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99163" y="2575605"/>
            <a:ext cx="7830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2854" y="2589964"/>
            <a:ext cx="100506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100 %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правовых актов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Управления социальной политики № 20 прошли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правовую оценку в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2024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году, признаков несовершенства правовых норм, создающих условия для совершения коррупционных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правонарушений,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установлено </a:t>
            </a:r>
          </a:p>
        </p:txBody>
      </p:sp>
    </p:spTree>
    <p:extLst>
      <p:ext uri="{BB962C8B-B14F-4D97-AF65-F5344CB8AC3E}">
        <p14:creationId xmlns:p14="http://schemas.microsoft.com/office/powerpoint/2010/main" val="414194653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64205" y="758775"/>
            <a:ext cx="10835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364170" y="2060611"/>
            <a:ext cx="5251133" cy="4350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200" b="1" dirty="0" smtClean="0">
              <a:solidFill>
                <a:srgbClr val="0000CC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2024 году Сведения о доходах, расходах, имуществе и обязательствах имущественного характера представили </a:t>
            </a:r>
            <a:r>
              <a:rPr lang="ru-RU" sz="32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26</a:t>
            </a:r>
            <a:r>
              <a:rPr lang="ru-RU" sz="28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государственных гражданских служащих Управления</a:t>
            </a:r>
          </a:p>
          <a:p>
            <a:endPara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sz="22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5750818" y="2118800"/>
            <a:ext cx="5251133" cy="4350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200" b="1" dirty="0" smtClean="0">
              <a:solidFill>
                <a:srgbClr val="0000CC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en" sz="2600" b="1" spc="-1" dirty="0">
                <a:latin typeface="Liberation Serif" panose="02020603050405020304" pitchFamily="18" charset="0"/>
                <a:ea typeface="Open Sans"/>
              </a:rPr>
              <a:t>Сведения о доходах представлены в соответствии с Методическими рекомендациями по вопросам представления сведений о доходах, расходах, об имуществе и обязательствах имущественного характера и заполнения соответствующей формы справки в 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202</a:t>
            </a:r>
            <a:r>
              <a:rPr lang="ru-RU" sz="2600" b="1" spc="-1" dirty="0" smtClean="0">
                <a:latin typeface="Liberation Serif" panose="02020603050405020304" pitchFamily="18" charset="0"/>
                <a:ea typeface="Open Sans"/>
              </a:rPr>
              <a:t>4 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году </a:t>
            </a:r>
            <a:r>
              <a:rPr lang="en" sz="2600" b="1" spc="-1" dirty="0">
                <a:latin typeface="Liberation Serif" panose="02020603050405020304" pitchFamily="18" charset="0"/>
                <a:ea typeface="Open Sans"/>
              </a:rPr>
              <a:t>(за отчетный 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202</a:t>
            </a:r>
            <a:r>
              <a:rPr lang="ru-RU" sz="2600" b="1" spc="-1" dirty="0" smtClean="0">
                <a:latin typeface="Liberation Serif" panose="02020603050405020304" pitchFamily="18" charset="0"/>
                <a:ea typeface="Open Sans"/>
              </a:rPr>
              <a:t>3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 </a:t>
            </a:r>
            <a:r>
              <a:rPr lang="en" sz="2600" b="1" spc="-1" dirty="0">
                <a:latin typeface="Liberation Serif" panose="02020603050405020304" pitchFamily="18" charset="0"/>
                <a:ea typeface="Open Sans"/>
              </a:rPr>
              <a:t>год</a:t>
            </a:r>
            <a:r>
              <a:rPr lang="en" sz="2600" b="1" spc="-1" dirty="0" smtClean="0">
                <a:latin typeface="Liberation Serif" panose="02020603050405020304" pitchFamily="18" charset="0"/>
                <a:ea typeface="Open Sans"/>
              </a:rPr>
              <a:t>)</a:t>
            </a:r>
            <a:endParaRPr lang="ru-RU" sz="2600" b="1" spc="-1" dirty="0">
              <a:latin typeface="Liberation Serif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3331" y="4699298"/>
            <a:ext cx="47098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b="1" dirty="0">
                <a:latin typeface="Liberation Serif" panose="02020603050405020304" pitchFamily="18" charset="0"/>
              </a:rPr>
              <a:t>Все сведения представлены в установленные сроки с использованием специального программного обеспечения «Справки БК».</a:t>
            </a:r>
            <a:endParaRPr lang="ru-RU" b="1" dirty="0">
              <a:latin typeface="Liberation Serif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04060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99163" y="2575605"/>
            <a:ext cx="7830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lvl="0"/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792151468"/>
              </p:ext>
            </p:extLst>
          </p:nvPr>
        </p:nvGraphicFramePr>
        <p:xfrm>
          <a:off x="356497" y="1814738"/>
          <a:ext cx="11670039" cy="4676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73285" y="821391"/>
            <a:ext cx="10835912" cy="9248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Профессиональное развитие специалистов в сфере </a:t>
            </a: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противодействия коррупции </a:t>
            </a:r>
          </a:p>
        </p:txBody>
      </p:sp>
    </p:spTree>
    <p:extLst>
      <p:ext uri="{BB962C8B-B14F-4D97-AF65-F5344CB8AC3E}">
        <p14:creationId xmlns:p14="http://schemas.microsoft.com/office/powerpoint/2010/main" val="374576875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9835" y="737328"/>
            <a:ext cx="104098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</a:t>
            </a: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933532858"/>
              </p:ext>
            </p:extLst>
          </p:nvPr>
        </p:nvGraphicFramePr>
        <p:xfrm>
          <a:off x="1241885" y="1897822"/>
          <a:ext cx="9800677" cy="4634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5899072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11551" y="630885"/>
            <a:ext cx="98678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Соблюдение государственными гражданскими служащими Управления  ограничений, запретов, обязанностей, установленных в целях</a:t>
            </a:r>
          </a:p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противодействия коррупции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059575"/>
              </p:ext>
            </p:extLst>
          </p:nvPr>
        </p:nvGraphicFramePr>
        <p:xfrm>
          <a:off x="487017" y="2773017"/>
          <a:ext cx="11360426" cy="3150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0715">
                  <a:extLst>
                    <a:ext uri="{9D8B030D-6E8A-4147-A177-3AD203B41FA5}">
                      <a16:colId xmlns:a16="http://schemas.microsoft.com/office/drawing/2014/main" val="825052794"/>
                    </a:ext>
                  </a:extLst>
                </a:gridCol>
                <a:gridCol w="1680911">
                  <a:extLst>
                    <a:ext uri="{9D8B030D-6E8A-4147-A177-3AD203B41FA5}">
                      <a16:colId xmlns:a16="http://schemas.microsoft.com/office/drawing/2014/main" val="1107478441"/>
                    </a:ext>
                  </a:extLst>
                </a:gridCol>
                <a:gridCol w="1778153">
                  <a:extLst>
                    <a:ext uri="{9D8B030D-6E8A-4147-A177-3AD203B41FA5}">
                      <a16:colId xmlns:a16="http://schemas.microsoft.com/office/drawing/2014/main" val="842955075"/>
                    </a:ext>
                  </a:extLst>
                </a:gridCol>
                <a:gridCol w="1600647">
                  <a:extLst>
                    <a:ext uri="{9D8B030D-6E8A-4147-A177-3AD203B41FA5}">
                      <a16:colId xmlns:a16="http://schemas.microsoft.com/office/drawing/2014/main" val="3126115812"/>
                    </a:ext>
                  </a:extLst>
                </a:gridCol>
              </a:tblGrid>
              <a:tr h="66191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Количество граждански</a:t>
                      </a:r>
                      <a:r>
                        <a:rPr lang="ru-RU" sz="2800" baseline="0" dirty="0" smtClean="0"/>
                        <a:t>х служащих 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2022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2023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2024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9963647"/>
                  </a:ext>
                </a:extLst>
              </a:tr>
              <a:tr h="1562114">
                <a:tc>
                  <a:txBody>
                    <a:bodyPr/>
                    <a:lstStyle/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baseline="0" dirty="0" smtClean="0"/>
                        <a:t>включенных в соответствующий </a:t>
                      </a:r>
                    </a:p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baseline="0" dirty="0" smtClean="0"/>
                        <a:t>перечень должностей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26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26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  <a:endParaRPr lang="ru-RU" sz="3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781386"/>
                  </a:ext>
                </a:extLst>
              </a:tr>
              <a:tr h="926677">
                <a:tc>
                  <a:txBody>
                    <a:bodyPr/>
                    <a:lstStyle/>
                    <a:p>
                      <a:pPr lvl="0" algn="r" defTabSz="666750">
                        <a:spcBef>
                          <a:spcPct val="0"/>
                        </a:spcBef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привлечённых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 к ответственности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555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251084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56008" y="809897"/>
            <a:ext cx="109119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Организация работы комиссии по соблюдению требований к служебному поведению и урегулированию конфликта интересов </a:t>
            </a:r>
            <a:b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комиссии по противодействию коррупции</a:t>
            </a:r>
            <a:b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(проведено заседаний)</a:t>
            </a:r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248449"/>
              </p:ext>
            </p:extLst>
          </p:nvPr>
        </p:nvGraphicFramePr>
        <p:xfrm>
          <a:off x="487017" y="3458817"/>
          <a:ext cx="11360426" cy="3150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0715">
                  <a:extLst>
                    <a:ext uri="{9D8B030D-6E8A-4147-A177-3AD203B41FA5}">
                      <a16:colId xmlns:a16="http://schemas.microsoft.com/office/drawing/2014/main" val="825052794"/>
                    </a:ext>
                  </a:extLst>
                </a:gridCol>
                <a:gridCol w="1680911">
                  <a:extLst>
                    <a:ext uri="{9D8B030D-6E8A-4147-A177-3AD203B41FA5}">
                      <a16:colId xmlns:a16="http://schemas.microsoft.com/office/drawing/2014/main" val="1107478441"/>
                    </a:ext>
                  </a:extLst>
                </a:gridCol>
                <a:gridCol w="1778153">
                  <a:extLst>
                    <a:ext uri="{9D8B030D-6E8A-4147-A177-3AD203B41FA5}">
                      <a16:colId xmlns:a16="http://schemas.microsoft.com/office/drawing/2014/main" val="842955075"/>
                    </a:ext>
                  </a:extLst>
                </a:gridCol>
                <a:gridCol w="1600647">
                  <a:extLst>
                    <a:ext uri="{9D8B030D-6E8A-4147-A177-3AD203B41FA5}">
                      <a16:colId xmlns:a16="http://schemas.microsoft.com/office/drawing/2014/main" val="3126115812"/>
                    </a:ext>
                  </a:extLst>
                </a:gridCol>
              </a:tblGrid>
              <a:tr h="66191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Комиссии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2022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2023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2024 г.</a:t>
                      </a:r>
                      <a:endParaRPr lang="ru-RU" sz="28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9963647"/>
                  </a:ext>
                </a:extLst>
              </a:tr>
              <a:tr h="1562114">
                <a:tc>
                  <a:txBody>
                    <a:bodyPr/>
                    <a:lstStyle/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dirty="0" smtClean="0"/>
                        <a:t>По соблюдению требований </a:t>
                      </a:r>
                    </a:p>
                    <a:p>
                      <a:pPr lvl="0" algn="r" defTabSz="666750">
                        <a:lnSpc>
                          <a:spcPct val="90000"/>
                        </a:lnSpc>
                        <a:spcBef>
                          <a:spcPct val="0"/>
                        </a:spcBef>
                      </a:pPr>
                      <a:r>
                        <a:rPr lang="ru-RU" sz="2400" dirty="0" smtClean="0"/>
                        <a:t>к служебному поведению государственных гражданских служащих и урегулированию конфликта интересов 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1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781386"/>
                  </a:ext>
                </a:extLst>
              </a:tr>
              <a:tr h="926677">
                <a:tc>
                  <a:txBody>
                    <a:bodyPr/>
                    <a:lstStyle/>
                    <a:p>
                      <a:pPr lvl="0" algn="r" defTabSz="666750">
                        <a:spcBef>
                          <a:spcPct val="0"/>
                        </a:spcBef>
                      </a:pPr>
                      <a:r>
                        <a:rPr lang="ru-RU" sz="2400" kern="1200" dirty="0" smtClean="0"/>
                        <a:t>По противодействию коррупции 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4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3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Комиссия упразднена</a:t>
                      </a:r>
                      <a:endParaRPr lang="ru-RU" sz="1600" dirty="0"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555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88953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550918" y="809897"/>
            <a:ext cx="9144000" cy="86409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 обращений граждан и организаций </a:t>
            </a:r>
            <a:b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вопросам коррупции 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45210624"/>
              </p:ext>
            </p:extLst>
          </p:nvPr>
        </p:nvGraphicFramePr>
        <p:xfrm>
          <a:off x="1421296" y="1673993"/>
          <a:ext cx="10257182" cy="5035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9821245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387801" y="809896"/>
            <a:ext cx="10091664" cy="8251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</a:rPr>
              <a:t>Основные результаты деятельности Управления в рамках выполнения национального плана противодействия коррупции на </a:t>
            </a:r>
            <a:r>
              <a:rPr lang="ru-RU" sz="2400" b="1" dirty="0" smtClean="0">
                <a:solidFill>
                  <a:srgbClr val="FF0000"/>
                </a:solidFill>
              </a:rPr>
              <a:t>2021-2024 </a:t>
            </a:r>
            <a:r>
              <a:rPr lang="ru-RU" sz="2400" b="1" dirty="0">
                <a:solidFill>
                  <a:srgbClr val="FF0000"/>
                </a:solidFill>
              </a:rPr>
              <a:t>годы: 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848189484"/>
              </p:ext>
            </p:extLst>
          </p:nvPr>
        </p:nvGraphicFramePr>
        <p:xfrm>
          <a:off x="1387801" y="1599540"/>
          <a:ext cx="10370190" cy="4904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900822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3" y="180316"/>
            <a:ext cx="1750256" cy="1160494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487305" y="728433"/>
            <a:ext cx="8640960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открытости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Управления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770710184"/>
              </p:ext>
            </p:extLst>
          </p:nvPr>
        </p:nvGraphicFramePr>
        <p:xfrm>
          <a:off x="881149" y="1546167"/>
          <a:ext cx="10827147" cy="4775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289234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901</Words>
  <Application>Microsoft Office PowerPoint</Application>
  <PresentationFormat>Широкоэкранный</PresentationFormat>
  <Paragraphs>94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Liberation Serif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Кравченко Денис Александрович(IT)</dc:creator>
  <cp:lastModifiedBy>Парамонова Наталья Генадьевна</cp:lastModifiedBy>
  <cp:revision>151</cp:revision>
  <dcterms:created xsi:type="dcterms:W3CDTF">2019-02-01T10:02:52Z</dcterms:created>
  <dcterms:modified xsi:type="dcterms:W3CDTF">2025-01-27T06:27:05Z</dcterms:modified>
</cp:coreProperties>
</file>