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59" r:id="rId5"/>
    <p:sldId id="268" r:id="rId6"/>
    <p:sldId id="269" r:id="rId7"/>
    <p:sldId id="277" r:id="rId8"/>
    <p:sldId id="262" r:id="rId9"/>
    <p:sldId id="278" r:id="rId10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1F20FF5-0EC3-4912-9445-3D880856ECFC}">
          <p14:sldIdLst>
            <p14:sldId id="259"/>
            <p14:sldId id="268"/>
            <p14:sldId id="269"/>
            <p14:sldId id="277"/>
            <p14:sldId id="262"/>
            <p14:sldId id="278"/>
          </p14:sldIdLst>
        </p14:section>
        <p14:section name="Раздел без заголовка" id="{7A33304A-FA0D-4965-9A9B-4241BD1491E5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Автор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3" autoAdjust="0"/>
    <p:restoredTop sz="94226" autoAdjust="0"/>
  </p:normalViewPr>
  <p:slideViewPr>
    <p:cSldViewPr snapToGrid="0">
      <p:cViewPr varScale="1">
        <p:scale>
          <a:sx n="110" d="100"/>
          <a:sy n="110" d="100"/>
        </p:scale>
        <p:origin x="63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0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E92933DC-B2A1-40AB-A0D0-697FA3D38DD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6AD50B0-FCF0-46CD-8644-2E50A6E9DAA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276FD-9C0C-413A-B6B9-248FFED77BE2}" type="datetimeFigureOut">
              <a:rPr lang="ru-RU" smtClean="0"/>
              <a:t>22.02.2024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9823B65-10D8-4722-8CEB-8A71BDEAA0B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CEDC2FC-205E-41C6-920B-36AA8E0901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48D87-4532-468E-A432-BD6963B3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583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ECC701-46E9-4D0F-AF34-1D4851D03679}" type="datetime1">
              <a:rPr lang="ru-RU" smtClean="0"/>
              <a:pPr/>
              <a:t>22.02.2024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D266-0CAE-488A-9D20-9BB8AA7835E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94226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910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5087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2582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1641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6377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707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 6" title="круг с выемками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rtlCol="0" anchor="ctr">
            <a:noAutofit/>
          </a:bodyPr>
          <a:lstStyle>
            <a:lvl1pPr algn="ctr">
              <a:defRPr sz="10000" spc="800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C76B5DFC-9835-4C72-A0B6-8A48A7184822}" type="datetime1">
              <a:rPr lang="ru-RU" noProof="0" smtClean="0"/>
              <a:t>22.02.2024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3" name="Прямоугольник 12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36F251-F65A-4973-86FF-4A61A4FCE62C}" type="datetime1">
              <a:rPr lang="ru-RU" noProof="0" smtClean="0"/>
              <a:t>22.02.2024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rtlCol="0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4361764C-A4D5-4404-95C8-80D893ACC596}" type="datetime1">
              <a:rPr lang="ru-RU" noProof="0" smtClean="0"/>
              <a:t>22.02.2024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grpSp>
        <p:nvGrpSpPr>
          <p:cNvPr id="7" name="Группа 6" title="волнообразная фигура слева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Полилиния 6" title="волнообразная фигура слева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Полилиния 11" title="встроенная волнообразная фигура слева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9BE68A-D487-4DA3-81CA-6C33FB4CC4D8}" type="datetime1">
              <a:rPr lang="ru-RU" noProof="0" smtClean="0"/>
              <a:t>22.02.2024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C1E3ECC-F131-475E-8539-7DD78B72694F}" type="datetime1">
              <a:rPr lang="ru-RU" noProof="0" smtClean="0"/>
              <a:t>22.02.2024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F572D6F-0047-4C13-B3A4-9AB2921A3B06}" type="datetime1">
              <a:rPr lang="ru-RU" noProof="0" smtClean="0"/>
              <a:t>22.02.2024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A1009B-B6AC-4444-90D1-3D771FA70F93}" type="datetime1">
              <a:rPr lang="ru-RU" noProof="0" smtClean="0"/>
              <a:t>22.02.2024</a:t>
            </a:fld>
            <a:endParaRPr lang="ru-RU" noProof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 rtlCol="0"/>
          <a:lstStyle/>
          <a:p>
            <a:pPr rtl="0"/>
            <a:fld id="{210CE1AB-E530-42CC-A470-8334E4C46AC0}" type="datetime1">
              <a:rPr lang="ru-RU" noProof="0" smtClean="0"/>
              <a:t>22.02.2024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Прямоугольник 7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83464" y="0"/>
            <a:ext cx="7355585" cy="6857999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1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 rtlCol="0"/>
          <a:lstStyle/>
          <a:p>
            <a:pPr rtl="0"/>
            <a:fld id="{596E083A-60F1-421B-B436-281A7A90D17D}" type="datetime1">
              <a:rPr lang="ru-RU" noProof="0" smtClean="0"/>
              <a:t>22.02.2024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3EB0DC-B64A-42FA-8814-A7D576670A3C}" type="datetime1">
              <a:rPr lang="ru-RU" noProof="0" smtClean="0"/>
              <a:t>22.02.2024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099C07E-B37C-4B93-A7C4-10EEC7A6C41B}" type="datetime1">
              <a:rPr lang="ru-RU" noProof="0" smtClean="0"/>
              <a:t>22.02.2024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877C890B-9665-4815-9143-8F32E6AA2270}" type="datetime1">
              <a:rPr lang="ru-RU" noProof="0" smtClean="0"/>
              <a:t>22.02.2024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1" name="Полилиния 6" title="Левый волнообразный край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правая граница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kandinavskaya-hodba.ru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CDB82B-9AC0-402E-A811-491974D41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54" y="477462"/>
            <a:ext cx="6960093" cy="4656552"/>
          </a:xfrm>
        </p:spPr>
        <p:txBody>
          <a:bodyPr rtlCol="0">
            <a:noAutofit/>
          </a:bodyPr>
          <a:lstStyle/>
          <a:p>
            <a:pPr rtl="0"/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Скандинавская </a:t>
            </a:r>
            <a:b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ходьба</a:t>
            </a: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id="{5ECB66A7-6ECC-411D-A565-9A33C392681B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ltGray">
          <a:xfrm>
            <a:off x="1865945" y="5432669"/>
            <a:ext cx="5877385" cy="802992"/>
          </a:xfrm>
        </p:spPr>
        <p:txBody>
          <a:bodyPr rtlCol="0">
            <a:noAutofit/>
          </a:bodyPr>
          <a:lstStyle/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Школа пожилого возраста</a:t>
            </a: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Направление «АКТИВНОЕ ДОЛГОЛЕТИЕ»</a:t>
            </a: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ПРЕПОДАВАТЕЛЬ</a:t>
            </a: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Специалист по </a:t>
            </a:r>
            <a:r>
              <a:rPr lang="ru-RU" sz="90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соц.работе</a:t>
            </a:r>
            <a:endParaRPr lang="ru-RU" sz="900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Миронова Т.В</a:t>
            </a:r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1028" name="Picture 4" descr="https://avatars.mds.yandex.net/get-mpic/5289692/img_id341443598959226201.jpeg/or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6583" y="298655"/>
            <a:ext cx="4320980" cy="635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07C2230-179D-9DF0-494D-2D61646E44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19702" y="477462"/>
            <a:ext cx="4594743" cy="6081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641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Прямоугольник 5"/>
          <p:cNvSpPr/>
          <p:nvPr/>
        </p:nvSpPr>
        <p:spPr>
          <a:xfrm>
            <a:off x="313677" y="505122"/>
            <a:ext cx="6595801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82600"/>
            <a:r>
              <a:rPr lang="ru-RU" sz="2200" b="1" dirty="0">
                <a:solidFill>
                  <a:srgbClr val="0000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такое скандинавская ходьба?</a:t>
            </a:r>
            <a:endParaRPr lang="ru-RU" sz="2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82600"/>
            <a:r>
              <a:rPr lang="ru-RU" sz="2200" dirty="0">
                <a:solidFill>
                  <a:srgbClr val="0000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Говоря доступным языком, скандинавская ходьба — это такой вид тренировки, который подразумевает ходьбу с определенными правилами. Особенно он популярен среди лиц пожилого возраста.</a:t>
            </a:r>
            <a:endParaRPr lang="ru-RU" sz="2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82600"/>
            <a:r>
              <a:rPr lang="ru-RU" sz="2200" b="1" dirty="0">
                <a:solidFill>
                  <a:srgbClr val="0000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82600"/>
            <a:r>
              <a:rPr lang="ru-RU" sz="2200" b="1" dirty="0">
                <a:solidFill>
                  <a:srgbClr val="0000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Основная суть</a:t>
            </a:r>
            <a:endParaRPr lang="ru-RU" sz="2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82600"/>
            <a:r>
              <a:rPr lang="ru-RU" sz="2200" dirty="0">
                <a:solidFill>
                  <a:srgbClr val="000000"/>
                </a:solidFill>
                <a:latin typeface="Book Antiqua" panose="020406020503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Идея такого необычного вида оздоровительной физкультуры пришла в голову финским спортсменам-лыжникам, которые после интенсивной тренировки летом при помощи ходьбы с палками (на тот момент лыжными), зимой на соревнованиях получили более высокие результаты. Сегодня же техника скандинавской ходьбы пользуется популярностью во многих странах мира.</a:t>
            </a:r>
            <a:endParaRPr lang="ru-RU" sz="2200" dirty="0">
              <a:effectLst/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54" name="Picture 10" descr="https://vr-vyksa.ru/media/images/shutterstock_557144716.width-12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104" y="383727"/>
            <a:ext cx="4060363" cy="3045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https://bapark.ru/wp-content/uploads/2015/01/DSC_875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2951" y="3577700"/>
            <a:ext cx="4394668" cy="293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0574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CDB82B-9AC0-402E-A811-491974D41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54" y="477462"/>
            <a:ext cx="6731924" cy="1164907"/>
          </a:xfrm>
        </p:spPr>
        <p:txBody>
          <a:bodyPr rtlCol="0">
            <a:noAutofit/>
          </a:bodyPr>
          <a:lstStyle/>
          <a:p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Преимущества ходьбы с палками</a:t>
            </a:r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Прямоугольник 5"/>
          <p:cNvSpPr/>
          <p:nvPr/>
        </p:nvSpPr>
        <p:spPr>
          <a:xfrm>
            <a:off x="153725" y="1642369"/>
            <a:ext cx="687738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Снижается нагрузка на суставы, так как опора приходится не только на ноги, но и на руки. Особенно это ощущают пожилые люди.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Выработка правильной, хорошей осанки. Во время простой прогулки положение спины особой роли не играет, чего нельзя сказать о ходьбе с палками.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Имеет простую технику выполнения, которую может легко освоить каждый.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Махи руками, которые необходимы при правильном выполнении физического упражнения, облегчают дыхание, раскрывают грудную клетку.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Стимулируется выработка </a:t>
            </a:r>
            <a:r>
              <a:rPr lang="ru-RU" sz="2000" dirty="0" err="1">
                <a:latin typeface="Book Antiqua" panose="02040602050305030304" pitchFamily="18" charset="0"/>
              </a:rPr>
              <a:t>эндорфинов</a:t>
            </a:r>
            <a:r>
              <a:rPr lang="ru-RU" sz="2000" dirty="0">
                <a:latin typeface="Book Antiqua" panose="02040602050305030304" pitchFamily="18" charset="0"/>
              </a:rPr>
              <a:t> - гормонов счастья.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Укрепляется и наращивается костная масса.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sz="2000" dirty="0">
                <a:latin typeface="Book Antiqua" panose="02040602050305030304" pitchFamily="18" charset="0"/>
              </a:rPr>
              <a:t>Стабилизируется координация движений.</a:t>
            </a:r>
          </a:p>
        </p:txBody>
      </p:sp>
      <p:pic>
        <p:nvPicPr>
          <p:cNvPr id="7" name="Picture 8" descr="https://xn----dtbalwjkbgdbcb4ah5e.xn--p1ai/images/content/shkola-ukhoda/serdce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54" y="980529"/>
            <a:ext cx="4896939" cy="4896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005CEEC-A4D9-97DB-E016-031F2B5686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7032" y="269966"/>
            <a:ext cx="5033062" cy="6234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28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Прямоугольник 5"/>
          <p:cNvSpPr/>
          <p:nvPr/>
        </p:nvSpPr>
        <p:spPr>
          <a:xfrm>
            <a:off x="273861" y="582065"/>
            <a:ext cx="6877389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600" dirty="0">
                <a:latin typeface="Book Antiqua" panose="02040602050305030304" pitchFamily="18" charset="0"/>
              </a:rPr>
              <a:t>Основное правило скандинавской ходьбы – все движения должны быть функциональны и естественны. </a:t>
            </a:r>
          </a:p>
          <a:p>
            <a:pPr lvl="0"/>
            <a:r>
              <a:rPr lang="ru-RU" sz="2600" dirty="0">
                <a:latin typeface="Book Antiqua" panose="02040602050305030304" pitchFamily="18" charset="0"/>
              </a:rPr>
              <a:t>При ходьбе с палками движения рук, ног, туловища осуществляются ритмично и похожи на движения при быстрой ходьбе, но являются более интенсивными. Амплитуда движения рук вперед-назад регулирует ширину шага. Отталкивание палкой заставляет делать более широким шаг. Чем слаженнее работают руки и ноги, тем эффективнее участвуют в движении суставы, мышцы бедер, грудного отдела, шеи и плеч. </a:t>
            </a:r>
          </a:p>
        </p:txBody>
      </p:sp>
      <p:pic>
        <p:nvPicPr>
          <p:cNvPr id="7" name="Picture 8" descr="https://xn----dtbalwjkbgdbcb4ah5e.xn--p1ai/images/content/shkola-ukhoda/serdce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54" y="980529"/>
            <a:ext cx="4896939" cy="4896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1D015C7-C694-B71A-1753-3BDFF552A4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5429" y="801189"/>
            <a:ext cx="5282520" cy="5603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317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Прямоугольник 9">
            <a:extLst>
              <a:ext uri="{FF2B5EF4-FFF2-40B4-BE49-F238E27FC236}">
                <a16:creationId xmlns:a16="http://schemas.microsoft.com/office/drawing/2014/main" id="{0E624BD9-62FB-467A-ACDC-4836ADC5FE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ru-RU"/>
          </a:p>
        </p:txBody>
      </p:sp>
      <p:sp>
        <p:nvSpPr>
          <p:cNvPr id="12" name="Полилиния 13">
            <a:extLst>
              <a:ext uri="{FF2B5EF4-FFF2-40B4-BE49-F238E27FC236}">
                <a16:creationId xmlns:a16="http://schemas.microsoft.com/office/drawing/2014/main" id="{4C973920-672E-443D-8D2E-2D1E3853A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 flipH="1">
            <a:off x="141730" y="0"/>
            <a:ext cx="7789615" cy="6858000"/>
          </a:xfrm>
          <a:custGeom>
            <a:avLst/>
            <a:gdLst>
              <a:gd name="connsiteX0" fmla="*/ 9807836 w 9807836"/>
              <a:gd name="connsiteY0" fmla="*/ 0 h 6858000"/>
              <a:gd name="connsiteX1" fmla="*/ 0 w 9807836"/>
              <a:gd name="connsiteY1" fmla="*/ 0 h 6858000"/>
              <a:gd name="connsiteX2" fmla="*/ 26987 w 9807836"/>
              <a:gd name="connsiteY2" fmla="*/ 87312 h 6858000"/>
              <a:gd name="connsiteX3" fmla="*/ 52387 w 9807836"/>
              <a:gd name="connsiteY3" fmla="*/ 174625 h 6858000"/>
              <a:gd name="connsiteX4" fmla="*/ 77787 w 9807836"/>
              <a:gd name="connsiteY4" fmla="*/ 263525 h 6858000"/>
              <a:gd name="connsiteX5" fmla="*/ 100012 w 9807836"/>
              <a:gd name="connsiteY5" fmla="*/ 354012 h 6858000"/>
              <a:gd name="connsiteX6" fmla="*/ 127000 w 9807836"/>
              <a:gd name="connsiteY6" fmla="*/ 441325 h 6858000"/>
              <a:gd name="connsiteX7" fmla="*/ 155575 w 9807836"/>
              <a:gd name="connsiteY7" fmla="*/ 525462 h 6858000"/>
              <a:gd name="connsiteX8" fmla="*/ 192087 w 9807836"/>
              <a:gd name="connsiteY8" fmla="*/ 604837 h 6858000"/>
              <a:gd name="connsiteX9" fmla="*/ 234950 w 9807836"/>
              <a:gd name="connsiteY9" fmla="*/ 677862 h 6858000"/>
              <a:gd name="connsiteX10" fmla="*/ 282575 w 9807836"/>
              <a:gd name="connsiteY10" fmla="*/ 739775 h 6858000"/>
              <a:gd name="connsiteX11" fmla="*/ 334962 w 9807836"/>
              <a:gd name="connsiteY11" fmla="*/ 798512 h 6858000"/>
              <a:gd name="connsiteX12" fmla="*/ 395287 w 9807836"/>
              <a:gd name="connsiteY12" fmla="*/ 852487 h 6858000"/>
              <a:gd name="connsiteX13" fmla="*/ 458787 w 9807836"/>
              <a:gd name="connsiteY13" fmla="*/ 906462 h 6858000"/>
              <a:gd name="connsiteX14" fmla="*/ 525462 w 9807836"/>
              <a:gd name="connsiteY14" fmla="*/ 957262 h 6858000"/>
              <a:gd name="connsiteX15" fmla="*/ 592137 w 9807836"/>
              <a:gd name="connsiteY15" fmla="*/ 1008062 h 6858000"/>
              <a:gd name="connsiteX16" fmla="*/ 660400 w 9807836"/>
              <a:gd name="connsiteY16" fmla="*/ 1060450 h 6858000"/>
              <a:gd name="connsiteX17" fmla="*/ 725487 w 9807836"/>
              <a:gd name="connsiteY17" fmla="*/ 1111250 h 6858000"/>
              <a:gd name="connsiteX18" fmla="*/ 787400 w 9807836"/>
              <a:gd name="connsiteY18" fmla="*/ 1165225 h 6858000"/>
              <a:gd name="connsiteX19" fmla="*/ 844550 w 9807836"/>
              <a:gd name="connsiteY19" fmla="*/ 1223962 h 6858000"/>
              <a:gd name="connsiteX20" fmla="*/ 896937 w 9807836"/>
              <a:gd name="connsiteY20" fmla="*/ 1282700 h 6858000"/>
              <a:gd name="connsiteX21" fmla="*/ 939800 w 9807836"/>
              <a:gd name="connsiteY21" fmla="*/ 1346200 h 6858000"/>
              <a:gd name="connsiteX22" fmla="*/ 976312 w 9807836"/>
              <a:gd name="connsiteY22" fmla="*/ 1417637 h 6858000"/>
              <a:gd name="connsiteX23" fmla="*/ 998537 w 9807836"/>
              <a:gd name="connsiteY23" fmla="*/ 1487487 h 6858000"/>
              <a:gd name="connsiteX24" fmla="*/ 1012825 w 9807836"/>
              <a:gd name="connsiteY24" fmla="*/ 1565275 h 6858000"/>
              <a:gd name="connsiteX25" fmla="*/ 1019175 w 9807836"/>
              <a:gd name="connsiteY25" fmla="*/ 1641475 h 6858000"/>
              <a:gd name="connsiteX26" fmla="*/ 1017587 w 9807836"/>
              <a:gd name="connsiteY26" fmla="*/ 1722437 h 6858000"/>
              <a:gd name="connsiteX27" fmla="*/ 1011237 w 9807836"/>
              <a:gd name="connsiteY27" fmla="*/ 1803400 h 6858000"/>
              <a:gd name="connsiteX28" fmla="*/ 1003300 w 9807836"/>
              <a:gd name="connsiteY28" fmla="*/ 1887537 h 6858000"/>
              <a:gd name="connsiteX29" fmla="*/ 992187 w 9807836"/>
              <a:gd name="connsiteY29" fmla="*/ 1971675 h 6858000"/>
              <a:gd name="connsiteX30" fmla="*/ 979487 w 9807836"/>
              <a:gd name="connsiteY30" fmla="*/ 2055812 h 6858000"/>
              <a:gd name="connsiteX31" fmla="*/ 969962 w 9807836"/>
              <a:gd name="connsiteY31" fmla="*/ 2139950 h 6858000"/>
              <a:gd name="connsiteX32" fmla="*/ 963612 w 9807836"/>
              <a:gd name="connsiteY32" fmla="*/ 2224087 h 6858000"/>
              <a:gd name="connsiteX33" fmla="*/ 958850 w 9807836"/>
              <a:gd name="connsiteY33" fmla="*/ 2305050 h 6858000"/>
              <a:gd name="connsiteX34" fmla="*/ 963612 w 9807836"/>
              <a:gd name="connsiteY34" fmla="*/ 2384425 h 6858000"/>
              <a:gd name="connsiteX35" fmla="*/ 973137 w 9807836"/>
              <a:gd name="connsiteY35" fmla="*/ 2462212 h 6858000"/>
              <a:gd name="connsiteX36" fmla="*/ 993775 w 9807836"/>
              <a:gd name="connsiteY36" fmla="*/ 2543175 h 6858000"/>
              <a:gd name="connsiteX37" fmla="*/ 1025525 w 9807836"/>
              <a:gd name="connsiteY37" fmla="*/ 2622550 h 6858000"/>
              <a:gd name="connsiteX38" fmla="*/ 1063625 w 9807836"/>
              <a:gd name="connsiteY38" fmla="*/ 2701925 h 6858000"/>
              <a:gd name="connsiteX39" fmla="*/ 1106487 w 9807836"/>
              <a:gd name="connsiteY39" fmla="*/ 2781300 h 6858000"/>
              <a:gd name="connsiteX40" fmla="*/ 1150937 w 9807836"/>
              <a:gd name="connsiteY40" fmla="*/ 2859087 h 6858000"/>
              <a:gd name="connsiteX41" fmla="*/ 1198562 w 9807836"/>
              <a:gd name="connsiteY41" fmla="*/ 2938462 h 6858000"/>
              <a:gd name="connsiteX42" fmla="*/ 1241425 w 9807836"/>
              <a:gd name="connsiteY42" fmla="*/ 3017837 h 6858000"/>
              <a:gd name="connsiteX43" fmla="*/ 1284288 w 9807836"/>
              <a:gd name="connsiteY43" fmla="*/ 3098800 h 6858000"/>
              <a:gd name="connsiteX44" fmla="*/ 1320800 w 9807836"/>
              <a:gd name="connsiteY44" fmla="*/ 3179762 h 6858000"/>
              <a:gd name="connsiteX45" fmla="*/ 1349375 w 9807836"/>
              <a:gd name="connsiteY45" fmla="*/ 3260725 h 6858000"/>
              <a:gd name="connsiteX46" fmla="*/ 1365250 w 9807836"/>
              <a:gd name="connsiteY46" fmla="*/ 3343275 h 6858000"/>
              <a:gd name="connsiteX47" fmla="*/ 1374775 w 9807836"/>
              <a:gd name="connsiteY47" fmla="*/ 3429000 h 6858000"/>
              <a:gd name="connsiteX48" fmla="*/ 1365250 w 9807836"/>
              <a:gd name="connsiteY48" fmla="*/ 3514725 h 6858000"/>
              <a:gd name="connsiteX49" fmla="*/ 1349375 w 9807836"/>
              <a:gd name="connsiteY49" fmla="*/ 3597275 h 6858000"/>
              <a:gd name="connsiteX50" fmla="*/ 1320800 w 9807836"/>
              <a:gd name="connsiteY50" fmla="*/ 3678237 h 6858000"/>
              <a:gd name="connsiteX51" fmla="*/ 1284288 w 9807836"/>
              <a:gd name="connsiteY51" fmla="*/ 3759200 h 6858000"/>
              <a:gd name="connsiteX52" fmla="*/ 1241425 w 9807836"/>
              <a:gd name="connsiteY52" fmla="*/ 3840162 h 6858000"/>
              <a:gd name="connsiteX53" fmla="*/ 1198562 w 9807836"/>
              <a:gd name="connsiteY53" fmla="*/ 3919537 h 6858000"/>
              <a:gd name="connsiteX54" fmla="*/ 1150937 w 9807836"/>
              <a:gd name="connsiteY54" fmla="*/ 3998912 h 6858000"/>
              <a:gd name="connsiteX55" fmla="*/ 1106487 w 9807836"/>
              <a:gd name="connsiteY55" fmla="*/ 4076700 h 6858000"/>
              <a:gd name="connsiteX56" fmla="*/ 1063625 w 9807836"/>
              <a:gd name="connsiteY56" fmla="*/ 4156075 h 6858000"/>
              <a:gd name="connsiteX57" fmla="*/ 1025525 w 9807836"/>
              <a:gd name="connsiteY57" fmla="*/ 4235450 h 6858000"/>
              <a:gd name="connsiteX58" fmla="*/ 993775 w 9807836"/>
              <a:gd name="connsiteY58" fmla="*/ 4314825 h 6858000"/>
              <a:gd name="connsiteX59" fmla="*/ 973137 w 9807836"/>
              <a:gd name="connsiteY59" fmla="*/ 4395787 h 6858000"/>
              <a:gd name="connsiteX60" fmla="*/ 963612 w 9807836"/>
              <a:gd name="connsiteY60" fmla="*/ 4473575 h 6858000"/>
              <a:gd name="connsiteX61" fmla="*/ 958850 w 9807836"/>
              <a:gd name="connsiteY61" fmla="*/ 4552950 h 6858000"/>
              <a:gd name="connsiteX62" fmla="*/ 963612 w 9807836"/>
              <a:gd name="connsiteY62" fmla="*/ 4633912 h 6858000"/>
              <a:gd name="connsiteX63" fmla="*/ 969962 w 9807836"/>
              <a:gd name="connsiteY63" fmla="*/ 4718050 h 6858000"/>
              <a:gd name="connsiteX64" fmla="*/ 979487 w 9807836"/>
              <a:gd name="connsiteY64" fmla="*/ 4802187 h 6858000"/>
              <a:gd name="connsiteX65" fmla="*/ 992187 w 9807836"/>
              <a:gd name="connsiteY65" fmla="*/ 4886325 h 6858000"/>
              <a:gd name="connsiteX66" fmla="*/ 1003300 w 9807836"/>
              <a:gd name="connsiteY66" fmla="*/ 4970462 h 6858000"/>
              <a:gd name="connsiteX67" fmla="*/ 1011237 w 9807836"/>
              <a:gd name="connsiteY67" fmla="*/ 5054600 h 6858000"/>
              <a:gd name="connsiteX68" fmla="*/ 1017587 w 9807836"/>
              <a:gd name="connsiteY68" fmla="*/ 5135562 h 6858000"/>
              <a:gd name="connsiteX69" fmla="*/ 1019175 w 9807836"/>
              <a:gd name="connsiteY69" fmla="*/ 5216525 h 6858000"/>
              <a:gd name="connsiteX70" fmla="*/ 1012825 w 9807836"/>
              <a:gd name="connsiteY70" fmla="*/ 5292725 h 6858000"/>
              <a:gd name="connsiteX71" fmla="*/ 998537 w 9807836"/>
              <a:gd name="connsiteY71" fmla="*/ 5370512 h 6858000"/>
              <a:gd name="connsiteX72" fmla="*/ 976312 w 9807836"/>
              <a:gd name="connsiteY72" fmla="*/ 5440362 h 6858000"/>
              <a:gd name="connsiteX73" fmla="*/ 939800 w 9807836"/>
              <a:gd name="connsiteY73" fmla="*/ 5511800 h 6858000"/>
              <a:gd name="connsiteX74" fmla="*/ 896937 w 9807836"/>
              <a:gd name="connsiteY74" fmla="*/ 5575300 h 6858000"/>
              <a:gd name="connsiteX75" fmla="*/ 844550 w 9807836"/>
              <a:gd name="connsiteY75" fmla="*/ 5634037 h 6858000"/>
              <a:gd name="connsiteX76" fmla="*/ 787400 w 9807836"/>
              <a:gd name="connsiteY76" fmla="*/ 5692775 h 6858000"/>
              <a:gd name="connsiteX77" fmla="*/ 725487 w 9807836"/>
              <a:gd name="connsiteY77" fmla="*/ 5746750 h 6858000"/>
              <a:gd name="connsiteX78" fmla="*/ 660400 w 9807836"/>
              <a:gd name="connsiteY78" fmla="*/ 5797550 h 6858000"/>
              <a:gd name="connsiteX79" fmla="*/ 592137 w 9807836"/>
              <a:gd name="connsiteY79" fmla="*/ 5849937 h 6858000"/>
              <a:gd name="connsiteX80" fmla="*/ 525462 w 9807836"/>
              <a:gd name="connsiteY80" fmla="*/ 5900737 h 6858000"/>
              <a:gd name="connsiteX81" fmla="*/ 458787 w 9807836"/>
              <a:gd name="connsiteY81" fmla="*/ 5951537 h 6858000"/>
              <a:gd name="connsiteX82" fmla="*/ 395287 w 9807836"/>
              <a:gd name="connsiteY82" fmla="*/ 6005512 h 6858000"/>
              <a:gd name="connsiteX83" fmla="*/ 334962 w 9807836"/>
              <a:gd name="connsiteY83" fmla="*/ 6059487 h 6858000"/>
              <a:gd name="connsiteX84" fmla="*/ 282575 w 9807836"/>
              <a:gd name="connsiteY84" fmla="*/ 6118225 h 6858000"/>
              <a:gd name="connsiteX85" fmla="*/ 234950 w 9807836"/>
              <a:gd name="connsiteY85" fmla="*/ 6180137 h 6858000"/>
              <a:gd name="connsiteX86" fmla="*/ 192087 w 9807836"/>
              <a:gd name="connsiteY86" fmla="*/ 6253162 h 6858000"/>
              <a:gd name="connsiteX87" fmla="*/ 155575 w 9807836"/>
              <a:gd name="connsiteY87" fmla="*/ 6332537 h 6858000"/>
              <a:gd name="connsiteX88" fmla="*/ 127000 w 9807836"/>
              <a:gd name="connsiteY88" fmla="*/ 6416675 h 6858000"/>
              <a:gd name="connsiteX89" fmla="*/ 100012 w 9807836"/>
              <a:gd name="connsiteY89" fmla="*/ 6503987 h 6858000"/>
              <a:gd name="connsiteX90" fmla="*/ 77787 w 9807836"/>
              <a:gd name="connsiteY90" fmla="*/ 6594475 h 6858000"/>
              <a:gd name="connsiteX91" fmla="*/ 52387 w 9807836"/>
              <a:gd name="connsiteY91" fmla="*/ 6683375 h 6858000"/>
              <a:gd name="connsiteX92" fmla="*/ 26987 w 9807836"/>
              <a:gd name="connsiteY92" fmla="*/ 6770687 h 6858000"/>
              <a:gd name="connsiteX93" fmla="*/ 0 w 9807836"/>
              <a:gd name="connsiteY93" fmla="*/ 6858000 h 6858000"/>
              <a:gd name="connsiteX94" fmla="*/ 9807836 w 9807836"/>
              <a:gd name="connsiteY94" fmla="*/ 6858000 h 6858000"/>
              <a:gd name="connsiteX95" fmla="*/ 9807836 w 9807836"/>
              <a:gd name="connsiteY9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9807836" h="6858000">
                <a:moveTo>
                  <a:pt x="9807836" y="0"/>
                </a:moveTo>
                <a:lnTo>
                  <a:pt x="0" y="0"/>
                </a:lnTo>
                <a:lnTo>
                  <a:pt x="26987" y="87312"/>
                </a:lnTo>
                <a:lnTo>
                  <a:pt x="52387" y="174625"/>
                </a:lnTo>
                <a:lnTo>
                  <a:pt x="77787" y="263525"/>
                </a:lnTo>
                <a:lnTo>
                  <a:pt x="100012" y="354012"/>
                </a:lnTo>
                <a:lnTo>
                  <a:pt x="127000" y="441325"/>
                </a:lnTo>
                <a:lnTo>
                  <a:pt x="155575" y="525462"/>
                </a:lnTo>
                <a:lnTo>
                  <a:pt x="192087" y="604837"/>
                </a:lnTo>
                <a:lnTo>
                  <a:pt x="234950" y="677862"/>
                </a:lnTo>
                <a:lnTo>
                  <a:pt x="282575" y="739775"/>
                </a:lnTo>
                <a:lnTo>
                  <a:pt x="334962" y="798512"/>
                </a:lnTo>
                <a:lnTo>
                  <a:pt x="395287" y="852487"/>
                </a:lnTo>
                <a:lnTo>
                  <a:pt x="458787" y="906462"/>
                </a:lnTo>
                <a:lnTo>
                  <a:pt x="525462" y="957262"/>
                </a:lnTo>
                <a:lnTo>
                  <a:pt x="592137" y="1008062"/>
                </a:lnTo>
                <a:lnTo>
                  <a:pt x="660400" y="1060450"/>
                </a:lnTo>
                <a:lnTo>
                  <a:pt x="725487" y="1111250"/>
                </a:lnTo>
                <a:lnTo>
                  <a:pt x="787400" y="1165225"/>
                </a:lnTo>
                <a:lnTo>
                  <a:pt x="844550" y="1223962"/>
                </a:lnTo>
                <a:lnTo>
                  <a:pt x="896937" y="1282700"/>
                </a:lnTo>
                <a:lnTo>
                  <a:pt x="939800" y="1346200"/>
                </a:lnTo>
                <a:lnTo>
                  <a:pt x="976312" y="1417637"/>
                </a:lnTo>
                <a:lnTo>
                  <a:pt x="998537" y="1487487"/>
                </a:lnTo>
                <a:lnTo>
                  <a:pt x="1012825" y="1565275"/>
                </a:lnTo>
                <a:lnTo>
                  <a:pt x="1019175" y="1641475"/>
                </a:lnTo>
                <a:lnTo>
                  <a:pt x="1017587" y="1722437"/>
                </a:lnTo>
                <a:lnTo>
                  <a:pt x="1011237" y="1803400"/>
                </a:lnTo>
                <a:lnTo>
                  <a:pt x="1003300" y="1887537"/>
                </a:lnTo>
                <a:lnTo>
                  <a:pt x="992187" y="1971675"/>
                </a:lnTo>
                <a:lnTo>
                  <a:pt x="979487" y="2055812"/>
                </a:lnTo>
                <a:lnTo>
                  <a:pt x="969962" y="2139950"/>
                </a:lnTo>
                <a:lnTo>
                  <a:pt x="963612" y="2224087"/>
                </a:lnTo>
                <a:lnTo>
                  <a:pt x="958850" y="2305050"/>
                </a:lnTo>
                <a:lnTo>
                  <a:pt x="963612" y="2384425"/>
                </a:lnTo>
                <a:lnTo>
                  <a:pt x="973137" y="2462212"/>
                </a:lnTo>
                <a:lnTo>
                  <a:pt x="993775" y="2543175"/>
                </a:lnTo>
                <a:lnTo>
                  <a:pt x="1025525" y="2622550"/>
                </a:lnTo>
                <a:lnTo>
                  <a:pt x="1063625" y="2701925"/>
                </a:lnTo>
                <a:lnTo>
                  <a:pt x="1106487" y="2781300"/>
                </a:lnTo>
                <a:lnTo>
                  <a:pt x="1150937" y="2859087"/>
                </a:lnTo>
                <a:lnTo>
                  <a:pt x="1198562" y="2938462"/>
                </a:lnTo>
                <a:lnTo>
                  <a:pt x="1241425" y="3017837"/>
                </a:lnTo>
                <a:lnTo>
                  <a:pt x="1284288" y="3098800"/>
                </a:lnTo>
                <a:lnTo>
                  <a:pt x="1320800" y="3179762"/>
                </a:lnTo>
                <a:lnTo>
                  <a:pt x="1349375" y="3260725"/>
                </a:lnTo>
                <a:lnTo>
                  <a:pt x="1365250" y="3343275"/>
                </a:lnTo>
                <a:lnTo>
                  <a:pt x="1374775" y="3429000"/>
                </a:lnTo>
                <a:lnTo>
                  <a:pt x="1365250" y="3514725"/>
                </a:lnTo>
                <a:lnTo>
                  <a:pt x="1349375" y="3597275"/>
                </a:lnTo>
                <a:lnTo>
                  <a:pt x="1320800" y="3678237"/>
                </a:lnTo>
                <a:lnTo>
                  <a:pt x="1284288" y="3759200"/>
                </a:lnTo>
                <a:lnTo>
                  <a:pt x="1241425" y="3840162"/>
                </a:lnTo>
                <a:lnTo>
                  <a:pt x="1198562" y="3919537"/>
                </a:lnTo>
                <a:lnTo>
                  <a:pt x="1150937" y="3998912"/>
                </a:lnTo>
                <a:lnTo>
                  <a:pt x="1106487" y="4076700"/>
                </a:lnTo>
                <a:lnTo>
                  <a:pt x="1063625" y="4156075"/>
                </a:lnTo>
                <a:lnTo>
                  <a:pt x="1025525" y="4235450"/>
                </a:lnTo>
                <a:lnTo>
                  <a:pt x="993775" y="4314825"/>
                </a:lnTo>
                <a:lnTo>
                  <a:pt x="973137" y="4395787"/>
                </a:lnTo>
                <a:lnTo>
                  <a:pt x="963612" y="4473575"/>
                </a:lnTo>
                <a:lnTo>
                  <a:pt x="958850" y="4552950"/>
                </a:lnTo>
                <a:lnTo>
                  <a:pt x="963612" y="4633912"/>
                </a:lnTo>
                <a:lnTo>
                  <a:pt x="969962" y="4718050"/>
                </a:lnTo>
                <a:lnTo>
                  <a:pt x="979487" y="4802187"/>
                </a:lnTo>
                <a:lnTo>
                  <a:pt x="992187" y="4886325"/>
                </a:lnTo>
                <a:lnTo>
                  <a:pt x="1003300" y="4970462"/>
                </a:lnTo>
                <a:lnTo>
                  <a:pt x="1011237" y="5054600"/>
                </a:lnTo>
                <a:lnTo>
                  <a:pt x="1017587" y="5135562"/>
                </a:lnTo>
                <a:lnTo>
                  <a:pt x="1019175" y="5216525"/>
                </a:lnTo>
                <a:lnTo>
                  <a:pt x="1012825" y="5292725"/>
                </a:lnTo>
                <a:lnTo>
                  <a:pt x="998537" y="5370512"/>
                </a:lnTo>
                <a:lnTo>
                  <a:pt x="976312" y="5440362"/>
                </a:lnTo>
                <a:lnTo>
                  <a:pt x="939800" y="5511800"/>
                </a:lnTo>
                <a:lnTo>
                  <a:pt x="896937" y="5575300"/>
                </a:lnTo>
                <a:lnTo>
                  <a:pt x="844550" y="5634037"/>
                </a:lnTo>
                <a:lnTo>
                  <a:pt x="787400" y="5692775"/>
                </a:lnTo>
                <a:lnTo>
                  <a:pt x="725487" y="5746750"/>
                </a:lnTo>
                <a:lnTo>
                  <a:pt x="660400" y="5797550"/>
                </a:lnTo>
                <a:lnTo>
                  <a:pt x="592137" y="5849937"/>
                </a:lnTo>
                <a:lnTo>
                  <a:pt x="525462" y="5900737"/>
                </a:lnTo>
                <a:lnTo>
                  <a:pt x="458787" y="5951537"/>
                </a:lnTo>
                <a:lnTo>
                  <a:pt x="395287" y="6005512"/>
                </a:lnTo>
                <a:lnTo>
                  <a:pt x="334962" y="6059487"/>
                </a:lnTo>
                <a:lnTo>
                  <a:pt x="282575" y="6118225"/>
                </a:lnTo>
                <a:lnTo>
                  <a:pt x="234950" y="6180137"/>
                </a:lnTo>
                <a:lnTo>
                  <a:pt x="192087" y="6253162"/>
                </a:lnTo>
                <a:lnTo>
                  <a:pt x="155575" y="6332537"/>
                </a:lnTo>
                <a:lnTo>
                  <a:pt x="127000" y="6416675"/>
                </a:lnTo>
                <a:lnTo>
                  <a:pt x="100012" y="6503987"/>
                </a:lnTo>
                <a:lnTo>
                  <a:pt x="77787" y="6594475"/>
                </a:lnTo>
                <a:lnTo>
                  <a:pt x="52387" y="6683375"/>
                </a:lnTo>
                <a:lnTo>
                  <a:pt x="26987" y="6770687"/>
                </a:lnTo>
                <a:lnTo>
                  <a:pt x="0" y="6858000"/>
                </a:lnTo>
                <a:lnTo>
                  <a:pt x="9807836" y="6858000"/>
                </a:lnTo>
                <a:lnTo>
                  <a:pt x="980783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687682-14E6-478D-9035-A24DB1E0F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5107" y="1231894"/>
            <a:ext cx="6554373" cy="4339177"/>
          </a:xfrm>
        </p:spPr>
        <p:txBody>
          <a:bodyPr rtlCol="0">
            <a:noAutofit/>
          </a:bodyPr>
          <a:lstStyle/>
          <a:p>
            <a:pPr rtl="0"/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Ходите на здоровье! </a:t>
            </a:r>
            <a:b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ходите за здоровьем!</a:t>
            </a:r>
          </a:p>
        </p:txBody>
      </p:sp>
      <p:sp>
        <p:nvSpPr>
          <p:cNvPr id="14" name="Прямоугольник 13">
            <a:extLst>
              <a:ext uri="{FF2B5EF4-FFF2-40B4-BE49-F238E27FC236}">
                <a16:creationId xmlns:a16="http://schemas.microsoft.com/office/drawing/2014/main" id="{4363DD75-42D3-453C-A84D-D18B4215C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rgbClr val="2A1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Графический объект 6" descr="Улыбающееся лицо без заливки">
            <a:extLst>
              <a:ext uri="{FF2B5EF4-FFF2-40B4-BE49-F238E27FC236}">
                <a16:creationId xmlns:a16="http://schemas.microsoft.com/office/drawing/2014/main" id="{646A5A60-484D-435A-A8DC-28F65FB1EC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52944" y="1433476"/>
            <a:ext cx="3995592" cy="399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2136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Прямоугольник 9">
            <a:extLst>
              <a:ext uri="{FF2B5EF4-FFF2-40B4-BE49-F238E27FC236}">
                <a16:creationId xmlns:a16="http://schemas.microsoft.com/office/drawing/2014/main" id="{0E624BD9-62FB-467A-ACDC-4836ADC5FE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ru-RU"/>
          </a:p>
        </p:txBody>
      </p:sp>
      <p:sp>
        <p:nvSpPr>
          <p:cNvPr id="12" name="Полилиния 13">
            <a:extLst>
              <a:ext uri="{FF2B5EF4-FFF2-40B4-BE49-F238E27FC236}">
                <a16:creationId xmlns:a16="http://schemas.microsoft.com/office/drawing/2014/main" id="{4C973920-672E-443D-8D2E-2D1E3853A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 flipH="1">
            <a:off x="141730" y="0"/>
            <a:ext cx="7789615" cy="6858000"/>
          </a:xfrm>
          <a:custGeom>
            <a:avLst/>
            <a:gdLst>
              <a:gd name="connsiteX0" fmla="*/ 9807836 w 9807836"/>
              <a:gd name="connsiteY0" fmla="*/ 0 h 6858000"/>
              <a:gd name="connsiteX1" fmla="*/ 0 w 9807836"/>
              <a:gd name="connsiteY1" fmla="*/ 0 h 6858000"/>
              <a:gd name="connsiteX2" fmla="*/ 26987 w 9807836"/>
              <a:gd name="connsiteY2" fmla="*/ 87312 h 6858000"/>
              <a:gd name="connsiteX3" fmla="*/ 52387 w 9807836"/>
              <a:gd name="connsiteY3" fmla="*/ 174625 h 6858000"/>
              <a:gd name="connsiteX4" fmla="*/ 77787 w 9807836"/>
              <a:gd name="connsiteY4" fmla="*/ 263525 h 6858000"/>
              <a:gd name="connsiteX5" fmla="*/ 100012 w 9807836"/>
              <a:gd name="connsiteY5" fmla="*/ 354012 h 6858000"/>
              <a:gd name="connsiteX6" fmla="*/ 127000 w 9807836"/>
              <a:gd name="connsiteY6" fmla="*/ 441325 h 6858000"/>
              <a:gd name="connsiteX7" fmla="*/ 155575 w 9807836"/>
              <a:gd name="connsiteY7" fmla="*/ 525462 h 6858000"/>
              <a:gd name="connsiteX8" fmla="*/ 192087 w 9807836"/>
              <a:gd name="connsiteY8" fmla="*/ 604837 h 6858000"/>
              <a:gd name="connsiteX9" fmla="*/ 234950 w 9807836"/>
              <a:gd name="connsiteY9" fmla="*/ 677862 h 6858000"/>
              <a:gd name="connsiteX10" fmla="*/ 282575 w 9807836"/>
              <a:gd name="connsiteY10" fmla="*/ 739775 h 6858000"/>
              <a:gd name="connsiteX11" fmla="*/ 334962 w 9807836"/>
              <a:gd name="connsiteY11" fmla="*/ 798512 h 6858000"/>
              <a:gd name="connsiteX12" fmla="*/ 395287 w 9807836"/>
              <a:gd name="connsiteY12" fmla="*/ 852487 h 6858000"/>
              <a:gd name="connsiteX13" fmla="*/ 458787 w 9807836"/>
              <a:gd name="connsiteY13" fmla="*/ 906462 h 6858000"/>
              <a:gd name="connsiteX14" fmla="*/ 525462 w 9807836"/>
              <a:gd name="connsiteY14" fmla="*/ 957262 h 6858000"/>
              <a:gd name="connsiteX15" fmla="*/ 592137 w 9807836"/>
              <a:gd name="connsiteY15" fmla="*/ 1008062 h 6858000"/>
              <a:gd name="connsiteX16" fmla="*/ 660400 w 9807836"/>
              <a:gd name="connsiteY16" fmla="*/ 1060450 h 6858000"/>
              <a:gd name="connsiteX17" fmla="*/ 725487 w 9807836"/>
              <a:gd name="connsiteY17" fmla="*/ 1111250 h 6858000"/>
              <a:gd name="connsiteX18" fmla="*/ 787400 w 9807836"/>
              <a:gd name="connsiteY18" fmla="*/ 1165225 h 6858000"/>
              <a:gd name="connsiteX19" fmla="*/ 844550 w 9807836"/>
              <a:gd name="connsiteY19" fmla="*/ 1223962 h 6858000"/>
              <a:gd name="connsiteX20" fmla="*/ 896937 w 9807836"/>
              <a:gd name="connsiteY20" fmla="*/ 1282700 h 6858000"/>
              <a:gd name="connsiteX21" fmla="*/ 939800 w 9807836"/>
              <a:gd name="connsiteY21" fmla="*/ 1346200 h 6858000"/>
              <a:gd name="connsiteX22" fmla="*/ 976312 w 9807836"/>
              <a:gd name="connsiteY22" fmla="*/ 1417637 h 6858000"/>
              <a:gd name="connsiteX23" fmla="*/ 998537 w 9807836"/>
              <a:gd name="connsiteY23" fmla="*/ 1487487 h 6858000"/>
              <a:gd name="connsiteX24" fmla="*/ 1012825 w 9807836"/>
              <a:gd name="connsiteY24" fmla="*/ 1565275 h 6858000"/>
              <a:gd name="connsiteX25" fmla="*/ 1019175 w 9807836"/>
              <a:gd name="connsiteY25" fmla="*/ 1641475 h 6858000"/>
              <a:gd name="connsiteX26" fmla="*/ 1017587 w 9807836"/>
              <a:gd name="connsiteY26" fmla="*/ 1722437 h 6858000"/>
              <a:gd name="connsiteX27" fmla="*/ 1011237 w 9807836"/>
              <a:gd name="connsiteY27" fmla="*/ 1803400 h 6858000"/>
              <a:gd name="connsiteX28" fmla="*/ 1003300 w 9807836"/>
              <a:gd name="connsiteY28" fmla="*/ 1887537 h 6858000"/>
              <a:gd name="connsiteX29" fmla="*/ 992187 w 9807836"/>
              <a:gd name="connsiteY29" fmla="*/ 1971675 h 6858000"/>
              <a:gd name="connsiteX30" fmla="*/ 979487 w 9807836"/>
              <a:gd name="connsiteY30" fmla="*/ 2055812 h 6858000"/>
              <a:gd name="connsiteX31" fmla="*/ 969962 w 9807836"/>
              <a:gd name="connsiteY31" fmla="*/ 2139950 h 6858000"/>
              <a:gd name="connsiteX32" fmla="*/ 963612 w 9807836"/>
              <a:gd name="connsiteY32" fmla="*/ 2224087 h 6858000"/>
              <a:gd name="connsiteX33" fmla="*/ 958850 w 9807836"/>
              <a:gd name="connsiteY33" fmla="*/ 2305050 h 6858000"/>
              <a:gd name="connsiteX34" fmla="*/ 963612 w 9807836"/>
              <a:gd name="connsiteY34" fmla="*/ 2384425 h 6858000"/>
              <a:gd name="connsiteX35" fmla="*/ 973137 w 9807836"/>
              <a:gd name="connsiteY35" fmla="*/ 2462212 h 6858000"/>
              <a:gd name="connsiteX36" fmla="*/ 993775 w 9807836"/>
              <a:gd name="connsiteY36" fmla="*/ 2543175 h 6858000"/>
              <a:gd name="connsiteX37" fmla="*/ 1025525 w 9807836"/>
              <a:gd name="connsiteY37" fmla="*/ 2622550 h 6858000"/>
              <a:gd name="connsiteX38" fmla="*/ 1063625 w 9807836"/>
              <a:gd name="connsiteY38" fmla="*/ 2701925 h 6858000"/>
              <a:gd name="connsiteX39" fmla="*/ 1106487 w 9807836"/>
              <a:gd name="connsiteY39" fmla="*/ 2781300 h 6858000"/>
              <a:gd name="connsiteX40" fmla="*/ 1150937 w 9807836"/>
              <a:gd name="connsiteY40" fmla="*/ 2859087 h 6858000"/>
              <a:gd name="connsiteX41" fmla="*/ 1198562 w 9807836"/>
              <a:gd name="connsiteY41" fmla="*/ 2938462 h 6858000"/>
              <a:gd name="connsiteX42" fmla="*/ 1241425 w 9807836"/>
              <a:gd name="connsiteY42" fmla="*/ 3017837 h 6858000"/>
              <a:gd name="connsiteX43" fmla="*/ 1284288 w 9807836"/>
              <a:gd name="connsiteY43" fmla="*/ 3098800 h 6858000"/>
              <a:gd name="connsiteX44" fmla="*/ 1320800 w 9807836"/>
              <a:gd name="connsiteY44" fmla="*/ 3179762 h 6858000"/>
              <a:gd name="connsiteX45" fmla="*/ 1349375 w 9807836"/>
              <a:gd name="connsiteY45" fmla="*/ 3260725 h 6858000"/>
              <a:gd name="connsiteX46" fmla="*/ 1365250 w 9807836"/>
              <a:gd name="connsiteY46" fmla="*/ 3343275 h 6858000"/>
              <a:gd name="connsiteX47" fmla="*/ 1374775 w 9807836"/>
              <a:gd name="connsiteY47" fmla="*/ 3429000 h 6858000"/>
              <a:gd name="connsiteX48" fmla="*/ 1365250 w 9807836"/>
              <a:gd name="connsiteY48" fmla="*/ 3514725 h 6858000"/>
              <a:gd name="connsiteX49" fmla="*/ 1349375 w 9807836"/>
              <a:gd name="connsiteY49" fmla="*/ 3597275 h 6858000"/>
              <a:gd name="connsiteX50" fmla="*/ 1320800 w 9807836"/>
              <a:gd name="connsiteY50" fmla="*/ 3678237 h 6858000"/>
              <a:gd name="connsiteX51" fmla="*/ 1284288 w 9807836"/>
              <a:gd name="connsiteY51" fmla="*/ 3759200 h 6858000"/>
              <a:gd name="connsiteX52" fmla="*/ 1241425 w 9807836"/>
              <a:gd name="connsiteY52" fmla="*/ 3840162 h 6858000"/>
              <a:gd name="connsiteX53" fmla="*/ 1198562 w 9807836"/>
              <a:gd name="connsiteY53" fmla="*/ 3919537 h 6858000"/>
              <a:gd name="connsiteX54" fmla="*/ 1150937 w 9807836"/>
              <a:gd name="connsiteY54" fmla="*/ 3998912 h 6858000"/>
              <a:gd name="connsiteX55" fmla="*/ 1106487 w 9807836"/>
              <a:gd name="connsiteY55" fmla="*/ 4076700 h 6858000"/>
              <a:gd name="connsiteX56" fmla="*/ 1063625 w 9807836"/>
              <a:gd name="connsiteY56" fmla="*/ 4156075 h 6858000"/>
              <a:gd name="connsiteX57" fmla="*/ 1025525 w 9807836"/>
              <a:gd name="connsiteY57" fmla="*/ 4235450 h 6858000"/>
              <a:gd name="connsiteX58" fmla="*/ 993775 w 9807836"/>
              <a:gd name="connsiteY58" fmla="*/ 4314825 h 6858000"/>
              <a:gd name="connsiteX59" fmla="*/ 973137 w 9807836"/>
              <a:gd name="connsiteY59" fmla="*/ 4395787 h 6858000"/>
              <a:gd name="connsiteX60" fmla="*/ 963612 w 9807836"/>
              <a:gd name="connsiteY60" fmla="*/ 4473575 h 6858000"/>
              <a:gd name="connsiteX61" fmla="*/ 958850 w 9807836"/>
              <a:gd name="connsiteY61" fmla="*/ 4552950 h 6858000"/>
              <a:gd name="connsiteX62" fmla="*/ 963612 w 9807836"/>
              <a:gd name="connsiteY62" fmla="*/ 4633912 h 6858000"/>
              <a:gd name="connsiteX63" fmla="*/ 969962 w 9807836"/>
              <a:gd name="connsiteY63" fmla="*/ 4718050 h 6858000"/>
              <a:gd name="connsiteX64" fmla="*/ 979487 w 9807836"/>
              <a:gd name="connsiteY64" fmla="*/ 4802187 h 6858000"/>
              <a:gd name="connsiteX65" fmla="*/ 992187 w 9807836"/>
              <a:gd name="connsiteY65" fmla="*/ 4886325 h 6858000"/>
              <a:gd name="connsiteX66" fmla="*/ 1003300 w 9807836"/>
              <a:gd name="connsiteY66" fmla="*/ 4970462 h 6858000"/>
              <a:gd name="connsiteX67" fmla="*/ 1011237 w 9807836"/>
              <a:gd name="connsiteY67" fmla="*/ 5054600 h 6858000"/>
              <a:gd name="connsiteX68" fmla="*/ 1017587 w 9807836"/>
              <a:gd name="connsiteY68" fmla="*/ 5135562 h 6858000"/>
              <a:gd name="connsiteX69" fmla="*/ 1019175 w 9807836"/>
              <a:gd name="connsiteY69" fmla="*/ 5216525 h 6858000"/>
              <a:gd name="connsiteX70" fmla="*/ 1012825 w 9807836"/>
              <a:gd name="connsiteY70" fmla="*/ 5292725 h 6858000"/>
              <a:gd name="connsiteX71" fmla="*/ 998537 w 9807836"/>
              <a:gd name="connsiteY71" fmla="*/ 5370512 h 6858000"/>
              <a:gd name="connsiteX72" fmla="*/ 976312 w 9807836"/>
              <a:gd name="connsiteY72" fmla="*/ 5440362 h 6858000"/>
              <a:gd name="connsiteX73" fmla="*/ 939800 w 9807836"/>
              <a:gd name="connsiteY73" fmla="*/ 5511800 h 6858000"/>
              <a:gd name="connsiteX74" fmla="*/ 896937 w 9807836"/>
              <a:gd name="connsiteY74" fmla="*/ 5575300 h 6858000"/>
              <a:gd name="connsiteX75" fmla="*/ 844550 w 9807836"/>
              <a:gd name="connsiteY75" fmla="*/ 5634037 h 6858000"/>
              <a:gd name="connsiteX76" fmla="*/ 787400 w 9807836"/>
              <a:gd name="connsiteY76" fmla="*/ 5692775 h 6858000"/>
              <a:gd name="connsiteX77" fmla="*/ 725487 w 9807836"/>
              <a:gd name="connsiteY77" fmla="*/ 5746750 h 6858000"/>
              <a:gd name="connsiteX78" fmla="*/ 660400 w 9807836"/>
              <a:gd name="connsiteY78" fmla="*/ 5797550 h 6858000"/>
              <a:gd name="connsiteX79" fmla="*/ 592137 w 9807836"/>
              <a:gd name="connsiteY79" fmla="*/ 5849937 h 6858000"/>
              <a:gd name="connsiteX80" fmla="*/ 525462 w 9807836"/>
              <a:gd name="connsiteY80" fmla="*/ 5900737 h 6858000"/>
              <a:gd name="connsiteX81" fmla="*/ 458787 w 9807836"/>
              <a:gd name="connsiteY81" fmla="*/ 5951537 h 6858000"/>
              <a:gd name="connsiteX82" fmla="*/ 395287 w 9807836"/>
              <a:gd name="connsiteY82" fmla="*/ 6005512 h 6858000"/>
              <a:gd name="connsiteX83" fmla="*/ 334962 w 9807836"/>
              <a:gd name="connsiteY83" fmla="*/ 6059487 h 6858000"/>
              <a:gd name="connsiteX84" fmla="*/ 282575 w 9807836"/>
              <a:gd name="connsiteY84" fmla="*/ 6118225 h 6858000"/>
              <a:gd name="connsiteX85" fmla="*/ 234950 w 9807836"/>
              <a:gd name="connsiteY85" fmla="*/ 6180137 h 6858000"/>
              <a:gd name="connsiteX86" fmla="*/ 192087 w 9807836"/>
              <a:gd name="connsiteY86" fmla="*/ 6253162 h 6858000"/>
              <a:gd name="connsiteX87" fmla="*/ 155575 w 9807836"/>
              <a:gd name="connsiteY87" fmla="*/ 6332537 h 6858000"/>
              <a:gd name="connsiteX88" fmla="*/ 127000 w 9807836"/>
              <a:gd name="connsiteY88" fmla="*/ 6416675 h 6858000"/>
              <a:gd name="connsiteX89" fmla="*/ 100012 w 9807836"/>
              <a:gd name="connsiteY89" fmla="*/ 6503987 h 6858000"/>
              <a:gd name="connsiteX90" fmla="*/ 77787 w 9807836"/>
              <a:gd name="connsiteY90" fmla="*/ 6594475 h 6858000"/>
              <a:gd name="connsiteX91" fmla="*/ 52387 w 9807836"/>
              <a:gd name="connsiteY91" fmla="*/ 6683375 h 6858000"/>
              <a:gd name="connsiteX92" fmla="*/ 26987 w 9807836"/>
              <a:gd name="connsiteY92" fmla="*/ 6770687 h 6858000"/>
              <a:gd name="connsiteX93" fmla="*/ 0 w 9807836"/>
              <a:gd name="connsiteY93" fmla="*/ 6858000 h 6858000"/>
              <a:gd name="connsiteX94" fmla="*/ 9807836 w 9807836"/>
              <a:gd name="connsiteY94" fmla="*/ 6858000 h 6858000"/>
              <a:gd name="connsiteX95" fmla="*/ 9807836 w 9807836"/>
              <a:gd name="connsiteY9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9807836" h="6858000">
                <a:moveTo>
                  <a:pt x="9807836" y="0"/>
                </a:moveTo>
                <a:lnTo>
                  <a:pt x="0" y="0"/>
                </a:lnTo>
                <a:lnTo>
                  <a:pt x="26987" y="87312"/>
                </a:lnTo>
                <a:lnTo>
                  <a:pt x="52387" y="174625"/>
                </a:lnTo>
                <a:lnTo>
                  <a:pt x="77787" y="263525"/>
                </a:lnTo>
                <a:lnTo>
                  <a:pt x="100012" y="354012"/>
                </a:lnTo>
                <a:lnTo>
                  <a:pt x="127000" y="441325"/>
                </a:lnTo>
                <a:lnTo>
                  <a:pt x="155575" y="525462"/>
                </a:lnTo>
                <a:lnTo>
                  <a:pt x="192087" y="604837"/>
                </a:lnTo>
                <a:lnTo>
                  <a:pt x="234950" y="677862"/>
                </a:lnTo>
                <a:lnTo>
                  <a:pt x="282575" y="739775"/>
                </a:lnTo>
                <a:lnTo>
                  <a:pt x="334962" y="798512"/>
                </a:lnTo>
                <a:lnTo>
                  <a:pt x="395287" y="852487"/>
                </a:lnTo>
                <a:lnTo>
                  <a:pt x="458787" y="906462"/>
                </a:lnTo>
                <a:lnTo>
                  <a:pt x="525462" y="957262"/>
                </a:lnTo>
                <a:lnTo>
                  <a:pt x="592137" y="1008062"/>
                </a:lnTo>
                <a:lnTo>
                  <a:pt x="660400" y="1060450"/>
                </a:lnTo>
                <a:lnTo>
                  <a:pt x="725487" y="1111250"/>
                </a:lnTo>
                <a:lnTo>
                  <a:pt x="787400" y="1165225"/>
                </a:lnTo>
                <a:lnTo>
                  <a:pt x="844550" y="1223962"/>
                </a:lnTo>
                <a:lnTo>
                  <a:pt x="896937" y="1282700"/>
                </a:lnTo>
                <a:lnTo>
                  <a:pt x="939800" y="1346200"/>
                </a:lnTo>
                <a:lnTo>
                  <a:pt x="976312" y="1417637"/>
                </a:lnTo>
                <a:lnTo>
                  <a:pt x="998537" y="1487487"/>
                </a:lnTo>
                <a:lnTo>
                  <a:pt x="1012825" y="1565275"/>
                </a:lnTo>
                <a:lnTo>
                  <a:pt x="1019175" y="1641475"/>
                </a:lnTo>
                <a:lnTo>
                  <a:pt x="1017587" y="1722437"/>
                </a:lnTo>
                <a:lnTo>
                  <a:pt x="1011237" y="1803400"/>
                </a:lnTo>
                <a:lnTo>
                  <a:pt x="1003300" y="1887537"/>
                </a:lnTo>
                <a:lnTo>
                  <a:pt x="992187" y="1971675"/>
                </a:lnTo>
                <a:lnTo>
                  <a:pt x="979487" y="2055812"/>
                </a:lnTo>
                <a:lnTo>
                  <a:pt x="969962" y="2139950"/>
                </a:lnTo>
                <a:lnTo>
                  <a:pt x="963612" y="2224087"/>
                </a:lnTo>
                <a:lnTo>
                  <a:pt x="958850" y="2305050"/>
                </a:lnTo>
                <a:lnTo>
                  <a:pt x="963612" y="2384425"/>
                </a:lnTo>
                <a:lnTo>
                  <a:pt x="973137" y="2462212"/>
                </a:lnTo>
                <a:lnTo>
                  <a:pt x="993775" y="2543175"/>
                </a:lnTo>
                <a:lnTo>
                  <a:pt x="1025525" y="2622550"/>
                </a:lnTo>
                <a:lnTo>
                  <a:pt x="1063625" y="2701925"/>
                </a:lnTo>
                <a:lnTo>
                  <a:pt x="1106487" y="2781300"/>
                </a:lnTo>
                <a:lnTo>
                  <a:pt x="1150937" y="2859087"/>
                </a:lnTo>
                <a:lnTo>
                  <a:pt x="1198562" y="2938462"/>
                </a:lnTo>
                <a:lnTo>
                  <a:pt x="1241425" y="3017837"/>
                </a:lnTo>
                <a:lnTo>
                  <a:pt x="1284288" y="3098800"/>
                </a:lnTo>
                <a:lnTo>
                  <a:pt x="1320800" y="3179762"/>
                </a:lnTo>
                <a:lnTo>
                  <a:pt x="1349375" y="3260725"/>
                </a:lnTo>
                <a:lnTo>
                  <a:pt x="1365250" y="3343275"/>
                </a:lnTo>
                <a:lnTo>
                  <a:pt x="1374775" y="3429000"/>
                </a:lnTo>
                <a:lnTo>
                  <a:pt x="1365250" y="3514725"/>
                </a:lnTo>
                <a:lnTo>
                  <a:pt x="1349375" y="3597275"/>
                </a:lnTo>
                <a:lnTo>
                  <a:pt x="1320800" y="3678237"/>
                </a:lnTo>
                <a:lnTo>
                  <a:pt x="1284288" y="3759200"/>
                </a:lnTo>
                <a:lnTo>
                  <a:pt x="1241425" y="3840162"/>
                </a:lnTo>
                <a:lnTo>
                  <a:pt x="1198562" y="3919537"/>
                </a:lnTo>
                <a:lnTo>
                  <a:pt x="1150937" y="3998912"/>
                </a:lnTo>
                <a:lnTo>
                  <a:pt x="1106487" y="4076700"/>
                </a:lnTo>
                <a:lnTo>
                  <a:pt x="1063625" y="4156075"/>
                </a:lnTo>
                <a:lnTo>
                  <a:pt x="1025525" y="4235450"/>
                </a:lnTo>
                <a:lnTo>
                  <a:pt x="993775" y="4314825"/>
                </a:lnTo>
                <a:lnTo>
                  <a:pt x="973137" y="4395787"/>
                </a:lnTo>
                <a:lnTo>
                  <a:pt x="963612" y="4473575"/>
                </a:lnTo>
                <a:lnTo>
                  <a:pt x="958850" y="4552950"/>
                </a:lnTo>
                <a:lnTo>
                  <a:pt x="963612" y="4633912"/>
                </a:lnTo>
                <a:lnTo>
                  <a:pt x="969962" y="4718050"/>
                </a:lnTo>
                <a:lnTo>
                  <a:pt x="979487" y="4802187"/>
                </a:lnTo>
                <a:lnTo>
                  <a:pt x="992187" y="4886325"/>
                </a:lnTo>
                <a:lnTo>
                  <a:pt x="1003300" y="4970462"/>
                </a:lnTo>
                <a:lnTo>
                  <a:pt x="1011237" y="5054600"/>
                </a:lnTo>
                <a:lnTo>
                  <a:pt x="1017587" y="5135562"/>
                </a:lnTo>
                <a:lnTo>
                  <a:pt x="1019175" y="5216525"/>
                </a:lnTo>
                <a:lnTo>
                  <a:pt x="1012825" y="5292725"/>
                </a:lnTo>
                <a:lnTo>
                  <a:pt x="998537" y="5370512"/>
                </a:lnTo>
                <a:lnTo>
                  <a:pt x="976312" y="5440362"/>
                </a:lnTo>
                <a:lnTo>
                  <a:pt x="939800" y="5511800"/>
                </a:lnTo>
                <a:lnTo>
                  <a:pt x="896937" y="5575300"/>
                </a:lnTo>
                <a:lnTo>
                  <a:pt x="844550" y="5634037"/>
                </a:lnTo>
                <a:lnTo>
                  <a:pt x="787400" y="5692775"/>
                </a:lnTo>
                <a:lnTo>
                  <a:pt x="725487" y="5746750"/>
                </a:lnTo>
                <a:lnTo>
                  <a:pt x="660400" y="5797550"/>
                </a:lnTo>
                <a:lnTo>
                  <a:pt x="592137" y="5849937"/>
                </a:lnTo>
                <a:lnTo>
                  <a:pt x="525462" y="5900737"/>
                </a:lnTo>
                <a:lnTo>
                  <a:pt x="458787" y="5951537"/>
                </a:lnTo>
                <a:lnTo>
                  <a:pt x="395287" y="6005512"/>
                </a:lnTo>
                <a:lnTo>
                  <a:pt x="334962" y="6059487"/>
                </a:lnTo>
                <a:lnTo>
                  <a:pt x="282575" y="6118225"/>
                </a:lnTo>
                <a:lnTo>
                  <a:pt x="234950" y="6180137"/>
                </a:lnTo>
                <a:lnTo>
                  <a:pt x="192087" y="6253162"/>
                </a:lnTo>
                <a:lnTo>
                  <a:pt x="155575" y="6332537"/>
                </a:lnTo>
                <a:lnTo>
                  <a:pt x="127000" y="6416675"/>
                </a:lnTo>
                <a:lnTo>
                  <a:pt x="100012" y="6503987"/>
                </a:lnTo>
                <a:lnTo>
                  <a:pt x="77787" y="6594475"/>
                </a:lnTo>
                <a:lnTo>
                  <a:pt x="52387" y="6683375"/>
                </a:lnTo>
                <a:lnTo>
                  <a:pt x="26987" y="6770687"/>
                </a:lnTo>
                <a:lnTo>
                  <a:pt x="0" y="6858000"/>
                </a:lnTo>
                <a:lnTo>
                  <a:pt x="9807836" y="6858000"/>
                </a:lnTo>
                <a:lnTo>
                  <a:pt x="980783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687682-14E6-478D-9035-A24DB1E0F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5107" y="1231894"/>
            <a:ext cx="6554373" cy="4339177"/>
          </a:xfrm>
        </p:spPr>
        <p:txBody>
          <a:bodyPr rtlCol="0">
            <a:noAutofit/>
          </a:bodyPr>
          <a:lstStyle/>
          <a:p>
            <a:pPr rtl="0"/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Информацию подготовила: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Специалист по социальной работе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Миронова Т.В. 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Участок №1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В РАБОТЕ БЫЛИ ИСПОЛЬЗОВАНЫМАТЕРИАЛЫ: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hlinkClick r:id="rId3"/>
              </a:rPr>
              <a:t>Скандинавская ходьба (ходьба с палками): как правильно ходить (техника ...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endParaRPr lang="ru-RU" sz="1100" b="1" dirty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14" name="Прямоугольник 13">
            <a:extLst>
              <a:ext uri="{FF2B5EF4-FFF2-40B4-BE49-F238E27FC236}">
                <a16:creationId xmlns:a16="http://schemas.microsoft.com/office/drawing/2014/main" id="{4363DD75-42D3-453C-A84D-D18B4215C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rgbClr val="2A1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Графический объект 6" descr="Улыбающееся лицо без заливки">
            <a:extLst>
              <a:ext uri="{FF2B5EF4-FFF2-40B4-BE49-F238E27FC236}">
                <a16:creationId xmlns:a16="http://schemas.microsoft.com/office/drawing/2014/main" id="{646A5A60-484D-435A-A8DC-28F65FB1EC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52944" y="1433476"/>
            <a:ext cx="3995592" cy="399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756742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BC64FCEF-5D02-4451-89DD-C5055544A8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AED409D-D761-44D8-8125-D888C04D1BD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03B9E78-595F-41AA-B8FF-1657B24A64F3}">
  <ds:schemaRefs>
    <ds:schemaRef ds:uri="http://schemas.microsoft.com/office/2006/metadata/properties"/>
    <ds:schemaRef ds:uri="http://purl.org/dc/terms/"/>
    <ds:schemaRef ds:uri="http://purl.org/dc/dcmitype/"/>
    <ds:schemaRef ds:uri="http://purl.org/dc/elements/1.1/"/>
    <ds:schemaRef ds:uri="71af3243-3dd4-4a8d-8c0d-dd76da1f02a5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16c05727-aa75-4e4a-9b5f-8a80a116589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Оформление «Значок ухода за ребенком»</Template>
  <TotalTime>0</TotalTime>
  <Words>354</Words>
  <Application>Microsoft Office PowerPoint</Application>
  <PresentationFormat>Широкоэкранный</PresentationFormat>
  <Paragraphs>29</Paragraphs>
  <Slides>6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4" baseType="lpstr">
      <vt:lpstr>Arial</vt:lpstr>
      <vt:lpstr>Book Antiqua</vt:lpstr>
      <vt:lpstr>Calibri</vt:lpstr>
      <vt:lpstr>Corbel</vt:lpstr>
      <vt:lpstr>Gill Sans MT</vt:lpstr>
      <vt:lpstr>Impact</vt:lpstr>
      <vt:lpstr>Wingdings</vt:lpstr>
      <vt:lpstr>Эмблема</vt:lpstr>
      <vt:lpstr>Скандинавская   ходьба</vt:lpstr>
      <vt:lpstr>Презентация PowerPoint</vt:lpstr>
      <vt:lpstr>Преимущества ходьбы с палками</vt:lpstr>
      <vt:lpstr>Презентация PowerPoint</vt:lpstr>
      <vt:lpstr>Ходите на здоровье!   ходите за здоровьем!</vt:lpstr>
      <vt:lpstr>Информацию подготовила: Специалист по социальной работе Миронова Т.В.  Участок №1         В РАБОТЕ БЫЛИ ИСПОЛЬЗОВАНЫМАТЕРИАЛЫ:    Скандинавская ходьба (ходьба с палками): как правильно ходить (техника ... 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2022-09-27T09:34:17Z</dcterms:created>
  <dcterms:modified xsi:type="dcterms:W3CDTF">2024-02-22T07:32:35Z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