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0"/>
  </p:notesMasterIdLst>
  <p:sldIdLst>
    <p:sldId id="256" r:id="rId2"/>
    <p:sldId id="258" r:id="rId3"/>
    <p:sldId id="265" r:id="rId4"/>
    <p:sldId id="266" r:id="rId5"/>
    <p:sldId id="267" r:id="rId6"/>
    <p:sldId id="268" r:id="rId7"/>
    <p:sldId id="263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280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90CD72-FFFE-45C1-9B1F-BD605CB1ED6E}" type="datetimeFigureOut">
              <a:rPr lang="ru-RU" smtClean="0"/>
              <a:t>23.12.2024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86C033-739E-4594-963E-739EF35E2B6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4380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86C033-739E-4594-963E-739EF35E2B63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1198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23.12.2024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i.pinimg.com/originals/61/49/ff/6149ff4da91f3e27fdc056f567f7075d.jp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dn4.telegram-cdn.org/file/LeLtRzd5A4KZmij1FHI4SQV-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1224136"/>
          </a:xfrm>
        </p:spPr>
        <p:txBody>
          <a:bodyPr>
            <a:normAutofit/>
          </a:bodyPr>
          <a:lstStyle/>
          <a:p>
            <a:r>
              <a:rPr lang="ru-RU" sz="2800" smtClean="0"/>
              <a:t>ГАУСО СО </a:t>
            </a:r>
            <a:r>
              <a:rPr lang="ru-RU" sz="2800" dirty="0" smtClean="0"/>
              <a:t>«КЦСОН города Каменска-Уральского»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105892"/>
            <a:ext cx="6400800" cy="2923310"/>
          </a:xfrm>
        </p:spPr>
        <p:txBody>
          <a:bodyPr>
            <a:normAutofit lnSpcReduction="10000"/>
          </a:bodyPr>
          <a:lstStyle/>
          <a:p>
            <a:r>
              <a:rPr lang="ru-RU" sz="3000" dirty="0" smtClean="0"/>
              <a:t>Школа пожилого возраста </a:t>
            </a:r>
          </a:p>
          <a:p>
            <a:r>
              <a:rPr lang="ru-RU" sz="2600" dirty="0" smtClean="0"/>
              <a:t>по направлению </a:t>
            </a:r>
          </a:p>
          <a:p>
            <a:r>
              <a:rPr lang="ru-RU" dirty="0" smtClean="0"/>
              <a:t>«</a:t>
            </a:r>
            <a:r>
              <a:rPr lang="ru-RU" sz="2800" dirty="0" smtClean="0"/>
              <a:t>Декоративно прикладное творчество</a:t>
            </a:r>
            <a:r>
              <a:rPr lang="ru-RU" dirty="0" smtClean="0"/>
              <a:t>»</a:t>
            </a:r>
          </a:p>
          <a:p>
            <a:r>
              <a:rPr lang="ru-RU" dirty="0" smtClean="0"/>
              <a:t> </a:t>
            </a:r>
            <a:r>
              <a:rPr lang="ru-RU" sz="2600" dirty="0" smtClean="0"/>
              <a:t>на тему </a:t>
            </a:r>
            <a:r>
              <a:rPr lang="ru-RU" dirty="0" smtClean="0"/>
              <a:t>«</a:t>
            </a:r>
            <a:r>
              <a:rPr lang="ru-RU" sz="2800" dirty="0" smtClean="0"/>
              <a:t>Новогодняя  игрушка</a:t>
            </a:r>
            <a:r>
              <a:rPr lang="ru-RU" dirty="0" smtClean="0"/>
              <a:t>»</a:t>
            </a:r>
          </a:p>
          <a:p>
            <a:r>
              <a:rPr lang="ru-RU" sz="2400" dirty="0" smtClean="0"/>
              <a:t>Специалист по социальной работе:</a:t>
            </a:r>
          </a:p>
          <a:p>
            <a:r>
              <a:rPr lang="ru-RU" sz="2400" dirty="0" smtClean="0"/>
              <a:t> </a:t>
            </a:r>
            <a:r>
              <a:rPr lang="ru-RU" sz="2400" dirty="0" err="1" smtClean="0"/>
              <a:t>Самигуллина</a:t>
            </a:r>
            <a:r>
              <a:rPr lang="ru-RU" sz="2400" dirty="0" smtClean="0"/>
              <a:t> Светлана </a:t>
            </a:r>
            <a:r>
              <a:rPr lang="ru-RU" sz="2400" dirty="0" err="1" smtClean="0"/>
              <a:t>Кираматовна</a:t>
            </a:r>
            <a:r>
              <a:rPr lang="ru-RU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856086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484784"/>
            <a:ext cx="8640960" cy="504056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Необходимые материалы: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713963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476672"/>
            <a:ext cx="7128792" cy="6120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497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71500"/>
            <a:ext cx="864096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6568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71500"/>
            <a:ext cx="8568952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304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552450"/>
            <a:ext cx="6912767" cy="6044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4675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11560" y="1556792"/>
            <a:ext cx="7924800" cy="4114800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i.pinimg.com/originals/61/49/ff/6149ff4da91f3e27fdc056f567f7075d.jpg</a:t>
            </a:r>
            <a:endParaRPr lang="ru-RU" dirty="0" smtClean="0"/>
          </a:p>
          <a:p>
            <a:pPr marL="0" indent="0">
              <a:buNone/>
            </a:pPr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cdn4.telegram-cdn.org/file/LeLtRzd5A4KZmij1FHI4SQV-</a:t>
            </a:r>
            <a:endParaRPr lang="ru-RU" dirty="0" smtClean="0"/>
          </a:p>
          <a:p>
            <a:pPr marL="0" indent="0">
              <a:buNone/>
            </a:pPr>
            <a:r>
              <a:rPr lang="en-US" dirty="0"/>
              <a:t>httpshttps://i.pinimg.com/originals/cb/8f/46/cb8f46533f09b6274ef99a529545675c.png://i.pinimg.com/736x/46/eb/d4/46ebd431de5208835d04f45f2144cafd.jpg</a:t>
            </a:r>
            <a:endParaRPr lang="ru-RU" dirty="0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Источники используемой литературы: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55490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sz="4400" i="1" dirty="0" smtClean="0"/>
              <a:t>Спасибо за внимание!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08886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62</TotalTime>
  <Words>57</Words>
  <Application>Microsoft Office PowerPoint</Application>
  <PresentationFormat>Экран (4:3)</PresentationFormat>
  <Paragraphs>14</Paragraphs>
  <Slides>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Calibri</vt:lpstr>
      <vt:lpstr>Candara</vt:lpstr>
      <vt:lpstr>Symbol</vt:lpstr>
      <vt:lpstr>Волна</vt:lpstr>
      <vt:lpstr>ГАУСО СО «КЦСОН города Каменска-Уральского»</vt:lpstr>
      <vt:lpstr>Необходимые материалы:</vt:lpstr>
      <vt:lpstr>Презентация PowerPoint</vt:lpstr>
      <vt:lpstr>Презентация PowerPoint</vt:lpstr>
      <vt:lpstr>Презентация PowerPoint</vt:lpstr>
      <vt:lpstr>Презентация PowerPoint</vt:lpstr>
      <vt:lpstr>Источники используемой литературы: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</dc:title>
  <dc:creator>R</dc:creator>
  <cp:lastModifiedBy>Максунова Елена Васильевна</cp:lastModifiedBy>
  <cp:revision>13</cp:revision>
  <dcterms:created xsi:type="dcterms:W3CDTF">2023-10-07T13:54:31Z</dcterms:created>
  <dcterms:modified xsi:type="dcterms:W3CDTF">2024-12-23T10:08:10Z</dcterms:modified>
</cp:coreProperties>
</file>