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91" r:id="rId3"/>
    <p:sldId id="293" r:id="rId4"/>
    <p:sldId id="282" r:id="rId5"/>
    <p:sldId id="294" r:id="rId6"/>
    <p:sldId id="295" r:id="rId7"/>
    <p:sldId id="296" r:id="rId8"/>
    <p:sldId id="285" r:id="rId9"/>
    <p:sldId id="263" r:id="rId10"/>
    <p:sldId id="280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265" autoAdjust="0"/>
  </p:normalViewPr>
  <p:slideViewPr>
    <p:cSldViewPr>
      <p:cViewPr varScale="1">
        <p:scale>
          <a:sx n="66" d="100"/>
          <a:sy n="66" d="100"/>
        </p:scale>
        <p:origin x="1280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9" d="100"/>
          <a:sy n="69" d="100"/>
        </p:scale>
        <p:origin x="-3270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pPr/>
              <a:t>23.12.2024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23.12.2024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ГАУ</a:t>
            </a:r>
            <a:r>
              <a:rPr 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 СО</a:t>
            </a:r>
            <a:r>
              <a:rPr 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«КЦСОН города Каменска-Уральского»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 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направлению «Декоративно прикладное творчество»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 тему кукла«Дед Мороз»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Специалист по социальной работе: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Погадаева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Татьяна Николаевна.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196752"/>
            <a:ext cx="684076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Создать  эту куклу своими руками – это несложный процесс, и вам потребуется всего несколько материалов:</a:t>
            </a:r>
          </a:p>
          <a:p>
            <a:pPr marL="514350" indent="-514350" algn="ctr">
              <a:buAutoNum type="arabicPeriod"/>
            </a:pPr>
            <a:r>
              <a:rPr lang="ru-RU" sz="2800" dirty="0" smtClean="0"/>
              <a:t>Банка ( конус-туловище)</a:t>
            </a:r>
          </a:p>
          <a:p>
            <a:pPr marL="514350" indent="-514350" algn="ctr">
              <a:buAutoNum type="arabicPeriod"/>
            </a:pPr>
            <a:r>
              <a:rPr lang="ru-RU" sz="2800" dirty="0" smtClean="0"/>
              <a:t>Красная ткань( для шубы)</a:t>
            </a:r>
          </a:p>
          <a:p>
            <a:pPr marL="514350" indent="-514350" algn="ctr">
              <a:buAutoNum type="arabicPeriod"/>
            </a:pPr>
            <a:r>
              <a:rPr lang="ru-RU" sz="2800" dirty="0" smtClean="0"/>
              <a:t>Немного белого мягкого материала, для бороды и </a:t>
            </a:r>
            <a:r>
              <a:rPr lang="ru-RU" sz="2800" dirty="0" err="1" smtClean="0"/>
              <a:t>манжетов</a:t>
            </a:r>
            <a:r>
              <a:rPr lang="ru-RU" sz="2800" dirty="0" smtClean="0"/>
              <a:t>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1997839"/>
            <a:ext cx="60486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Далее надо подготовить выкройку и аккуратно вырезать детали из ткани. Заполните их наполнителем и аккуратно сшейте. </a:t>
            </a:r>
            <a:endParaRPr lang="ru-RU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72067" y="2675467"/>
            <a:ext cx="7408333" cy="418253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1: Подготовка материалов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2:сшиваем детали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 3:набиваем </a:t>
            </a:r>
            <a:r>
              <a:rPr lang="ru-RU" sz="2800" b="1" dirty="0" err="1" smtClean="0">
                <a:solidFill>
                  <a:schemeClr val="tx1"/>
                </a:solidFill>
              </a:rPr>
              <a:t>синтипоном</a:t>
            </a:r>
            <a:endParaRPr lang="ru-RU" sz="2800" b="1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 4:вставляем в банку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  5:сшиваеи детали между собой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      6: внутрь банки складываем конфеты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chemeClr val="tx1"/>
                </a:solidFill>
              </a:rPr>
              <a:t>По  </a:t>
            </a:r>
            <a:r>
              <a:rPr lang="ru-RU" sz="6000" dirty="0" err="1" smtClean="0">
                <a:solidFill>
                  <a:schemeClr val="tx1"/>
                </a:solidFill>
              </a:rPr>
              <a:t>этапно</a:t>
            </a:r>
            <a:r>
              <a:rPr lang="ru-RU" sz="6000" dirty="0" smtClean="0">
                <a:solidFill>
                  <a:schemeClr val="tx1"/>
                </a:solidFill>
              </a:rPr>
              <a:t>:</a:t>
            </a:r>
            <a:endParaRPr lang="ru-RU" sz="6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Работа 2023\ШПВ 2023-2024\18.12.2024\image-19-12-24-12-31-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988840"/>
            <a:ext cx="5400600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истратор\Desktop\Работа 2023\ШПВ 2023-2024\18.12.2024\image-19-12-24-12-3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556792"/>
            <a:ext cx="6768752" cy="37444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Администратор\Desktop\Работа 2023\ШПВ 2023-2024\18.12.2024\image-19-12-24-01-13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340768"/>
            <a:ext cx="5328592" cy="4608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683568" y="2462645"/>
            <a:ext cx="734481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Приятного творчества!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 </a:t>
            </a:r>
          </a:p>
        </p:txBody>
      </p:sp>
      <p:pic>
        <p:nvPicPr>
          <p:cNvPr id="37890" name="Picture 2" descr="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206375"/>
            <a:ext cx="152400" cy="152400"/>
          </a:xfrm>
          <a:prstGeom prst="rect">
            <a:avLst/>
          </a:prstGeom>
          <a:noFill/>
        </p:spPr>
      </p:pic>
      <p:pic>
        <p:nvPicPr>
          <p:cNvPr id="37891" name="Picture 3" descr="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575" y="342900"/>
            <a:ext cx="152400" cy="152400"/>
          </a:xfrm>
          <a:prstGeom prst="rect">
            <a:avLst/>
          </a:prstGeom>
          <a:noFill/>
        </p:spPr>
      </p:pic>
      <p:pic>
        <p:nvPicPr>
          <p:cNvPr id="37892" name="Picture 4" descr="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675" y="342900"/>
            <a:ext cx="152400" cy="152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Источники используемой литературы: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: </a:t>
            </a:r>
            <a:r>
              <a:rPr lang="ru-RU" b="1" dirty="0" smtClean="0">
                <a:solidFill>
                  <a:schemeClr val="tx1"/>
                </a:solidFill>
              </a:rPr>
              <a:t>https://koshkinahata.ru/aroma-kukla-svoimi-rukami-posagovaya-instrukciya</a:t>
            </a:r>
          </a:p>
        </p:txBody>
      </p:sp>
    </p:spTree>
    <p:extLst>
      <p:ext uri="{BB962C8B-B14F-4D97-AF65-F5344CB8AC3E}">
        <p14:creationId xmlns:p14="http://schemas.microsoft.com/office/powerpoint/2010/main" val="28055490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2564904"/>
            <a:ext cx="439248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326</TotalTime>
  <Words>131</Words>
  <Application>Microsoft Office PowerPoint</Application>
  <PresentationFormat>Экран (4:3)</PresentationFormat>
  <Paragraphs>24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Candara</vt:lpstr>
      <vt:lpstr>Symbol</vt:lpstr>
      <vt:lpstr>Times New Roman</vt:lpstr>
      <vt:lpstr>Волна</vt:lpstr>
      <vt:lpstr>ГАУСО СО «КЦСОН города Каменска-Уральского»</vt:lpstr>
      <vt:lpstr>Презентация PowerPoint</vt:lpstr>
      <vt:lpstr>Презентация PowerPoint</vt:lpstr>
      <vt:lpstr>По  этапно: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 используемой литературы: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Максунова Елена Васильевна</cp:lastModifiedBy>
  <cp:revision>42</cp:revision>
  <dcterms:created xsi:type="dcterms:W3CDTF">2023-10-07T13:54:31Z</dcterms:created>
  <dcterms:modified xsi:type="dcterms:W3CDTF">2024-12-23T10:07:26Z</dcterms:modified>
</cp:coreProperties>
</file>