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8" r:id="rId1"/>
  </p:sldMasterIdLst>
  <p:notesMasterIdLst>
    <p:notesMasterId r:id="rId12"/>
  </p:notesMasterIdLst>
  <p:sldIdLst>
    <p:sldId id="256" r:id="rId2"/>
    <p:sldId id="259" r:id="rId3"/>
    <p:sldId id="257" r:id="rId4"/>
    <p:sldId id="258" r:id="rId5"/>
    <p:sldId id="260" r:id="rId6"/>
    <p:sldId id="261" r:id="rId7"/>
    <p:sldId id="265" r:id="rId8"/>
    <p:sldId id="266" r:id="rId9"/>
    <p:sldId id="267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595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6E7A30D-C50B-4DBE-B6AE-967F434D693B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0019" y="1146968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4" y="2895470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2024 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914" y="561189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по </a:t>
            </a:r>
            <a:b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21526" y="2073717"/>
            <a:ext cx="79178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4110" y="600614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2024 год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Национального плана противодействия коррупции на 2021-2024;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Повышение эффективности деятельности по противодействию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Мониторинг состояния и эффективности  противодействия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Формирование в обществе нетерпимого отношения к проявлениям коррупции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5057" y="491889"/>
            <a:ext cx="8915400" cy="64127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2024 год</a:t>
            </a:r>
            <a:endParaRPr lang="ru-RU" sz="24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4575" y="1331141"/>
            <a:ext cx="9010794" cy="4571949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5428" y="583351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работы комиссии по соблюдению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8563" y="2565280"/>
            <a:ext cx="3173384" cy="1171833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928191" y="4660885"/>
            <a:ext cx="2265622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2022 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946330" y="4659235"/>
            <a:ext cx="231085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2024 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49687" y="4660885"/>
            <a:ext cx="236551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2023 год – 0</a:t>
            </a:r>
          </a:p>
          <a:p>
            <a:pPr algn="ctr"/>
            <a:r>
              <a:rPr lang="ru-RU" sz="1400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2"/>
            <a:endCxn id="9" idx="0"/>
          </p:cNvCxnSpPr>
          <p:nvPr/>
        </p:nvCxnSpPr>
        <p:spPr>
          <a:xfrm flipH="1">
            <a:off x="3061002" y="3737113"/>
            <a:ext cx="3044253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2"/>
            <a:endCxn id="11" idx="0"/>
          </p:cNvCxnSpPr>
          <p:nvPr/>
        </p:nvCxnSpPr>
        <p:spPr>
          <a:xfrm>
            <a:off x="6105255" y="3737113"/>
            <a:ext cx="27189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2"/>
            <a:endCxn id="10" idx="0"/>
          </p:cNvCxnSpPr>
          <p:nvPr/>
        </p:nvCxnSpPr>
        <p:spPr>
          <a:xfrm>
            <a:off x="6105255" y="3737113"/>
            <a:ext cx="2996502" cy="9221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3838" y="482925"/>
            <a:ext cx="8927666" cy="1368137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692887" y="2342926"/>
            <a:ext cx="3071191" cy="19905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dirty="0">
                <a:latin typeface="Liberation Serif" pitchFamily="18" charset="0"/>
              </a:rPr>
              <a:t>В 2024 году сведения о доходах, расходах, имуществе и обязательствах имущественного характера представили 21 государственный служащий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258" y="1757174"/>
            <a:ext cx="6056957" cy="4262913"/>
          </a:xfrm>
          <a:prstGeom prst="rect">
            <a:avLst/>
          </a:prstGeom>
          <a:solidFill>
            <a:srgbClr val="3C5010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4782" y="781781"/>
            <a:ext cx="6821310" cy="15094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2024 год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85527" y="3013364"/>
            <a:ext cx="3753427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>
                <a:solidFill>
                  <a:schemeClr val="tx1"/>
                </a:solidFill>
                <a:latin typeface="Liberation Sans" panose="020B0604020202020204" pitchFamily="34" charset="0"/>
              </a:rPr>
              <a:t>2024 год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0" y="3013364"/>
            <a:ext cx="3888510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>
                <a:solidFill>
                  <a:schemeClr val="tx1"/>
                </a:solidFill>
                <a:latin typeface="Liberation Sans" panose="020B0604020202020204" pitchFamily="34" charset="0"/>
              </a:rPr>
              <a:t>2023 год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8495" y="569590"/>
            <a:ext cx="8398565" cy="1348662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о деятельности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Управления социальной  политики № 15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Официальный сайт Управления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66"/>
          <a:stretch/>
        </p:blipFill>
        <p:spPr bwMode="auto">
          <a:xfrm>
            <a:off x="2399168" y="1867034"/>
            <a:ext cx="7220312" cy="41082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3463" y="585108"/>
            <a:ext cx="9719686" cy="128345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о деятельности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 Управления социальной политики № 15 </a:t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Официальная страничка в социальной сети «</a:t>
            </a:r>
            <a:r>
              <a:rPr lang="ru-RU" sz="1800" b="1" dirty="0" err="1">
                <a:solidFill>
                  <a:srgbClr val="3C5010"/>
                </a:solidFill>
                <a:latin typeface="Liberation Serif" panose="02020603050405020304" pitchFamily="18" charset="0"/>
              </a:rPr>
              <a:t>Вконтакт</a:t>
            </a: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»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132" y="1819746"/>
            <a:ext cx="6990192" cy="40727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25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116" y="631538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</a:t>
            </a:r>
            <a:b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по вопросам коррупции</a:t>
            </a:r>
            <a:endParaRPr lang="ru-RU" sz="2000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2" y="2080491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>
                <a:latin typeface="Liberation Serif" panose="02020603050405020304" pitchFamily="18" charset="0"/>
              </a:rPr>
              <a:t>В письменном виде</a:t>
            </a: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4"/>
            <a:ext cx="5828146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299" y="3992419"/>
            <a:ext cx="5837379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>
                <a:latin typeface="Liberation Serif" panose="02020603050405020304" pitchFamily="18" charset="0"/>
              </a:rPr>
              <a:t>По «телефону доверия» по вопросам противодействия коррупции 8 (34384) 6-47-00</a:t>
            </a: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299" y="4961084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>
                <a:latin typeface="Liberation Serif" panose="02020603050405020304" pitchFamily="18" charset="0"/>
              </a:rPr>
              <a:t>На личном приеме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1619</TotalTime>
  <Words>448</Words>
  <Application>Microsoft Office PowerPoint</Application>
  <PresentationFormat>Произвольный</PresentationFormat>
  <Paragraphs>54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Кнопка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Контроль за исполнением мер по  предупреждению коррупции </vt:lpstr>
      <vt:lpstr> Основные направления работы Управления в целях выполнения плана мероприятий по противодействию коррупции за 2024 год</vt:lpstr>
      <vt:lpstr>Реализация запланированных мероприятий 2024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Результаты деятельности Управления в рамках работы с обращениями граждан и организаций по фактам коррупции за 2024 год</vt:lpstr>
      <vt:lpstr>Обеспечение доступа к информации о деятельности  Управления социальной  политики № 15   Официальный сайт Управления</vt:lpstr>
      <vt:lpstr>Обеспечение доступа к информации о деятельности  Управления социальной политики № 15   Официальная страничка в социальной сети «Вконтакт»</vt:lpstr>
      <vt:lpstr>Прием обращений граждан и организаций 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Пользователь</cp:lastModifiedBy>
  <cp:revision>78</cp:revision>
  <dcterms:created xsi:type="dcterms:W3CDTF">2019-10-09T06:51:55Z</dcterms:created>
  <dcterms:modified xsi:type="dcterms:W3CDTF">2024-12-23T11:24:01Z</dcterms:modified>
</cp:coreProperties>
</file>