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801" r:id="rId2"/>
  </p:sldMasterIdLst>
  <p:notesMasterIdLst>
    <p:notesMasterId r:id="rId13"/>
  </p:notesMasterIdLst>
  <p:sldIdLst>
    <p:sldId id="364" r:id="rId3"/>
    <p:sldId id="359" r:id="rId4"/>
    <p:sldId id="403" r:id="rId5"/>
    <p:sldId id="395" r:id="rId6"/>
    <p:sldId id="399" r:id="rId7"/>
    <p:sldId id="397" r:id="rId8"/>
    <p:sldId id="401" r:id="rId9"/>
    <p:sldId id="393" r:id="rId10"/>
    <p:sldId id="404" r:id="rId11"/>
    <p:sldId id="362" r:id="rId1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7" autoAdjust="0"/>
    <p:restoredTop sz="89687" autoAdjust="0"/>
  </p:normalViewPr>
  <p:slideViewPr>
    <p:cSldViewPr>
      <p:cViewPr varScale="1">
        <p:scale>
          <a:sx n="60" d="100"/>
          <a:sy n="60" d="100"/>
        </p:scale>
        <p:origin x="146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№ 9 и Учреждений по противодействию коррупции, выработка рекомендаций и контроль реализации решений комиссии </a:t>
          </a: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6"/>
      <dgm:spPr/>
    </dgm:pt>
    <dgm:pt modelId="{B108759B-B3F5-4EB6-ADB0-CDA1DBCE2286}" type="pres">
      <dgm:prSet presAssocID="{B413142C-7C91-4792-B7E1-189FF3B75156}" presName="parentText" presStyleLbl="node1" presStyleIdx="0" presStyleCnt="6" custScaleY="144335">
        <dgm:presLayoutVars>
          <dgm:chMax val="0"/>
          <dgm:bulletEnabled val="1"/>
        </dgm:presLayoutVars>
      </dgm:prSet>
      <dgm:spPr/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6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</dgm:pt>
    <dgm:pt modelId="{11C0F138-B622-4382-98CD-F43BE074A1C9}" type="pres">
      <dgm:prSet presAssocID="{2D9265EA-2C9E-418F-A61A-791D05F1B552}" presName="spaceBetweenRectangles" presStyleCnt="0"/>
      <dgm:spPr/>
    </dgm:pt>
    <dgm:pt modelId="{7DB28F45-0278-47B0-8377-C75F0E523D59}" type="pres">
      <dgm:prSet presAssocID="{12913057-F907-49F4-9137-168F06A45279}" presName="parentLin" presStyleCnt="0"/>
      <dgm:spPr/>
    </dgm:pt>
    <dgm:pt modelId="{717DB3CE-050B-4976-B162-DB91A712D0FC}" type="pres">
      <dgm:prSet presAssocID="{12913057-F907-49F4-9137-168F06A45279}" presName="parentLeftMargin" presStyleLbl="node1" presStyleIdx="0" presStyleCnt="6"/>
      <dgm:spPr/>
    </dgm:pt>
    <dgm:pt modelId="{FB050D5C-170F-4055-B75B-1142785E3677}" type="pres">
      <dgm:prSet presAssocID="{12913057-F907-49F4-9137-168F06A4527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056216B7-696A-462B-99E4-5D4721BC435B}" type="pres">
      <dgm:prSet presAssocID="{12913057-F907-49F4-9137-168F06A45279}" presName="negativeSpace" presStyleCnt="0"/>
      <dgm:spPr/>
    </dgm:pt>
    <dgm:pt modelId="{0A6C1B5B-3317-4D6E-874F-1AB0C0FA097A}" type="pres">
      <dgm:prSet presAssocID="{12913057-F907-49F4-9137-168F06A45279}" presName="childText" presStyleLbl="conFgAcc1" presStyleIdx="1" presStyleCnt="6">
        <dgm:presLayoutVars>
          <dgm:bulletEnabled val="1"/>
        </dgm:presLayoutVars>
      </dgm:prSet>
      <dgm:spPr>
        <a:solidFill>
          <a:schemeClr val="accent6">
            <a:lumMod val="60000"/>
            <a:lumOff val="40000"/>
            <a:alpha val="90000"/>
          </a:schemeClr>
        </a:solidFill>
      </dgm:spPr>
    </dgm:pt>
    <dgm:pt modelId="{0B93B8C6-DBD1-4BCB-A994-71FD2BE1D09E}" type="pres">
      <dgm:prSet presAssocID="{AF68CE48-D817-46D3-8F4D-350FBD111CBB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1" presStyleCnt="6"/>
      <dgm:spPr/>
    </dgm:pt>
    <dgm:pt modelId="{9034A456-3FE1-4615-8A78-9A5296725FBD}" type="pres">
      <dgm:prSet presAssocID="{7A7DBF7B-0570-4E9E-A8E3-083C78A19759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2" presStyleCnt="6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2" presStyleCnt="6"/>
      <dgm:spPr/>
    </dgm:pt>
    <dgm:pt modelId="{676E15C2-4AA1-4DF1-A4ED-988249F0DF46}" type="pres">
      <dgm:prSet presAssocID="{B098B4E3-6165-47AA-99BE-AD810B24B93C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3" presStyleCnt="6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</dgm:pt>
    <dgm:pt modelId="{AD6F557F-5891-4D66-9B71-561D3A2C0908}" type="pres">
      <dgm:prSet presAssocID="{15D63C75-6AF8-44C6-B56F-D0EB7B1D44C4}" presName="spaceBetweenRectangles" presStyleCnt="0"/>
      <dgm:spPr/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3" presStyleCnt="6"/>
      <dgm:spPr/>
    </dgm:pt>
    <dgm:pt modelId="{DC24021E-B5C7-479E-B854-B0B87DFEC144}" type="pres">
      <dgm:prSet presAssocID="{AF809D82-56C2-435E-B93E-4E43F9FEA652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4" presStyleCnt="6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4" presStyleCnt="6"/>
      <dgm:spPr/>
    </dgm:pt>
    <dgm:pt modelId="{BBDE6A49-AC34-4C1F-B055-E004F29F26B9}" type="pres">
      <dgm:prSet presAssocID="{46F88086-F336-4A01-B2D9-0AAB498EFD91}" presName="parentText" presStyleLbl="node1" presStyleIdx="5" presStyleCnt="6" custScaleY="157802">
        <dgm:presLayoutVars>
          <dgm:chMax val="0"/>
          <dgm:bulletEnabled val="1"/>
        </dgm:presLayoutVars>
      </dgm:prSet>
      <dgm:spPr/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5" presStyleCnt="6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</dgm:pt>
  </dgm:ptLst>
  <dgm:cxnLst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7F0AFA2F-96CA-49DD-BB74-E3B721133F79}" type="presOf" srcId="{46F88086-F336-4A01-B2D9-0AAB498EFD91}" destId="{BBDE6A49-AC34-4C1F-B055-E004F29F26B9}" srcOrd="1" destOrd="0" presId="urn:microsoft.com/office/officeart/2005/8/layout/list1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D07BA163-B64E-4B27-9A76-6AC040E19C2A}" type="presOf" srcId="{AF809D82-56C2-435E-B93E-4E43F9FEA652}" destId="{E4965F29-C7EA-4DEB-BF78-F1B33857DAE7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FD9F1283-9E01-40CA-B6E2-011A7A366E5C}" type="presOf" srcId="{12913057-F907-49F4-9137-168F06A45279}" destId="{FB050D5C-170F-4055-B75B-1142785E3677}" srcOrd="1" destOrd="0" presId="urn:microsoft.com/office/officeart/2005/8/layout/list1"/>
    <dgm:cxn modelId="{E36D31AD-682E-4135-8E71-12687298A3EC}" type="presOf" srcId="{46F88086-F336-4A01-B2D9-0AAB498EFD91}" destId="{499129CE-F769-4DE7-B3CB-C274AB9A70D4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1A8956C8-6801-4BCE-8E59-E2B7671F4623}" type="presOf" srcId="{AF809D82-56C2-435E-B93E-4E43F9FEA652}" destId="{DC24021E-B5C7-479E-B854-B0B87DFEC144}" srcOrd="1" destOrd="0" presId="urn:microsoft.com/office/officeart/2005/8/layout/list1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27F310EE-348D-4F9E-8D23-C9041789A97D}" type="presOf" srcId="{12913057-F907-49F4-9137-168F06A45279}" destId="{717DB3CE-050B-4976-B162-DB91A712D0FC}" srcOrd="0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E814A7C8-B33C-4ACB-99E2-B156AEA0B84B}" type="presParOf" srcId="{29FC8C5E-3B2D-46C9-B0CB-29B53541D895}" destId="{7DB28F45-0278-47B0-8377-C75F0E523D59}" srcOrd="4" destOrd="0" presId="urn:microsoft.com/office/officeart/2005/8/layout/list1"/>
    <dgm:cxn modelId="{C692C15C-313E-46F8-A42E-36623C5CD4E5}" type="presParOf" srcId="{7DB28F45-0278-47B0-8377-C75F0E523D59}" destId="{717DB3CE-050B-4976-B162-DB91A712D0FC}" srcOrd="0" destOrd="0" presId="urn:microsoft.com/office/officeart/2005/8/layout/list1"/>
    <dgm:cxn modelId="{92E7B842-EC64-47CC-91CB-DB6534B38CAF}" type="presParOf" srcId="{7DB28F45-0278-47B0-8377-C75F0E523D59}" destId="{FB050D5C-170F-4055-B75B-1142785E3677}" srcOrd="1" destOrd="0" presId="urn:microsoft.com/office/officeart/2005/8/layout/list1"/>
    <dgm:cxn modelId="{35F6811C-7AB4-485E-B18E-DA5990CEE84F}" type="presParOf" srcId="{29FC8C5E-3B2D-46C9-B0CB-29B53541D895}" destId="{056216B7-696A-462B-99E4-5D4721BC435B}" srcOrd="5" destOrd="0" presId="urn:microsoft.com/office/officeart/2005/8/layout/list1"/>
    <dgm:cxn modelId="{0BF4E6FA-727F-48AA-9D72-0997DDA5B659}" type="presParOf" srcId="{29FC8C5E-3B2D-46C9-B0CB-29B53541D895}" destId="{0A6C1B5B-3317-4D6E-874F-1AB0C0FA097A}" srcOrd="6" destOrd="0" presId="urn:microsoft.com/office/officeart/2005/8/layout/list1"/>
    <dgm:cxn modelId="{2CCDB226-987A-4744-8C5D-FE6B28ED4EFF}" type="presParOf" srcId="{29FC8C5E-3B2D-46C9-B0CB-29B53541D895}" destId="{0B93B8C6-DBD1-4BCB-A994-71FD2BE1D09E}" srcOrd="7" destOrd="0" presId="urn:microsoft.com/office/officeart/2005/8/layout/list1"/>
    <dgm:cxn modelId="{3E2903D3-0608-4754-95F9-B65B8D0AF025}" type="presParOf" srcId="{29FC8C5E-3B2D-46C9-B0CB-29B53541D895}" destId="{1143FF20-B8A4-419A-8A84-BCFCEAB388EB}" srcOrd="8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9" destOrd="0" presId="urn:microsoft.com/office/officeart/2005/8/layout/list1"/>
    <dgm:cxn modelId="{2AF514C1-7A6A-4398-BED4-DD79998539F5}" type="presParOf" srcId="{29FC8C5E-3B2D-46C9-B0CB-29B53541D895}" destId="{F1DDECCD-72B7-4FC5-B66B-EA8FD237EC5C}" srcOrd="10" destOrd="0" presId="urn:microsoft.com/office/officeart/2005/8/layout/list1"/>
    <dgm:cxn modelId="{1BC5E1EC-E572-44C8-86C2-22B56ED84377}" type="presParOf" srcId="{29FC8C5E-3B2D-46C9-B0CB-29B53541D895}" destId="{C81C63A9-4535-4CDA-919C-07023BD0A4E1}" srcOrd="11" destOrd="0" presId="urn:microsoft.com/office/officeart/2005/8/layout/list1"/>
    <dgm:cxn modelId="{9876497C-9D6A-4183-9B38-A30EDBD07F53}" type="presParOf" srcId="{29FC8C5E-3B2D-46C9-B0CB-29B53541D895}" destId="{9C486506-1AB4-4392-9DDF-4A743F40C394}" srcOrd="12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13" destOrd="0" presId="urn:microsoft.com/office/officeart/2005/8/layout/list1"/>
    <dgm:cxn modelId="{DCBC3ABA-E776-4BE6-BC66-2A44C783ACAA}" type="presParOf" srcId="{29FC8C5E-3B2D-46C9-B0CB-29B53541D895}" destId="{40701B9E-78C3-4524-9C5A-C186300220FD}" srcOrd="14" destOrd="0" presId="urn:microsoft.com/office/officeart/2005/8/layout/list1"/>
    <dgm:cxn modelId="{7D27B281-3D19-4C98-B2AF-61B514D80EBF}" type="presParOf" srcId="{29FC8C5E-3B2D-46C9-B0CB-29B53541D895}" destId="{AD6F557F-5891-4D66-9B71-561D3A2C0908}" srcOrd="15" destOrd="0" presId="urn:microsoft.com/office/officeart/2005/8/layout/list1"/>
    <dgm:cxn modelId="{1E1361DD-C972-454F-8A01-E570C59A1924}" type="presParOf" srcId="{29FC8C5E-3B2D-46C9-B0CB-29B53541D895}" destId="{DA11D77B-BEC2-4538-A047-25A5B28054CA}" srcOrd="16" destOrd="0" presId="urn:microsoft.com/office/officeart/2005/8/layout/list1"/>
    <dgm:cxn modelId="{3C7F18CB-7A46-49D7-9657-6041DB2E20C9}" type="presParOf" srcId="{DA11D77B-BEC2-4538-A047-25A5B28054CA}" destId="{E4965F29-C7EA-4DEB-BF78-F1B33857DAE7}" srcOrd="0" destOrd="0" presId="urn:microsoft.com/office/officeart/2005/8/layout/list1"/>
    <dgm:cxn modelId="{AC1E891B-CEA7-42F8-85D9-4E52D444BC8C}" type="presParOf" srcId="{DA11D77B-BEC2-4538-A047-25A5B28054CA}" destId="{DC24021E-B5C7-479E-B854-B0B87DFEC144}" srcOrd="1" destOrd="0" presId="urn:microsoft.com/office/officeart/2005/8/layout/list1"/>
    <dgm:cxn modelId="{AE954979-B893-4BD3-AE3A-5F5787CA86F6}" type="presParOf" srcId="{29FC8C5E-3B2D-46C9-B0CB-29B53541D895}" destId="{EFC4A6CD-A6E0-4A97-B778-CD17E3FDDAB3}" srcOrd="17" destOrd="0" presId="urn:microsoft.com/office/officeart/2005/8/layout/list1"/>
    <dgm:cxn modelId="{25F18A29-1294-4AFD-8936-F3BB4CA14645}" type="presParOf" srcId="{29FC8C5E-3B2D-46C9-B0CB-29B53541D895}" destId="{24FAA2C2-2DEF-468F-8FF6-F4FC8B9D4D4A}" srcOrd="18" destOrd="0" presId="urn:microsoft.com/office/officeart/2005/8/layout/list1"/>
    <dgm:cxn modelId="{D5A65F46-F547-45C3-9403-F848595CFB59}" type="presParOf" srcId="{29FC8C5E-3B2D-46C9-B0CB-29B53541D895}" destId="{633A50CE-F22E-46AF-8D5A-866DE6EF4F85}" srcOrd="19" destOrd="0" presId="urn:microsoft.com/office/officeart/2005/8/layout/list1"/>
    <dgm:cxn modelId="{58DD0B56-4EEF-4076-8223-36C0E9983F39}" type="presParOf" srcId="{29FC8C5E-3B2D-46C9-B0CB-29B53541D895}" destId="{9648ABF1-D720-42A8-A82F-5836D8066829}" srcOrd="20" destOrd="0" presId="urn:microsoft.com/office/officeart/2005/8/layout/list1"/>
    <dgm:cxn modelId="{C7A333D4-323F-444E-A2B1-E25637163538}" type="presParOf" srcId="{9648ABF1-D720-42A8-A82F-5836D8066829}" destId="{499129CE-F769-4DE7-B3CB-C274AB9A70D4}" srcOrd="0" destOrd="0" presId="urn:microsoft.com/office/officeart/2005/8/layout/list1"/>
    <dgm:cxn modelId="{BBB88C02-EE85-407D-BFAA-51E05C16072B}" type="presParOf" srcId="{9648ABF1-D720-42A8-A82F-5836D8066829}" destId="{BBDE6A49-AC34-4C1F-B055-E004F29F26B9}" srcOrd="1" destOrd="0" presId="urn:microsoft.com/office/officeart/2005/8/layout/list1"/>
    <dgm:cxn modelId="{B20AE648-3AB9-464E-8BC5-EB10203D974D}" type="presParOf" srcId="{29FC8C5E-3B2D-46C9-B0CB-29B53541D895}" destId="{E5A95795-159C-4C07-A650-777AABE7AE2A}" srcOrd="21" destOrd="0" presId="urn:microsoft.com/office/officeart/2005/8/layout/list1"/>
    <dgm:cxn modelId="{E699465E-87FB-4880-9F60-93AE685ADD97}" type="presParOf" srcId="{29FC8C5E-3B2D-46C9-B0CB-29B53541D895}" destId="{D1B0E364-E53E-45ED-8081-9F3517920ECD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DF37C3-9BD7-42CF-ABEF-0111D631FFE9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prstDash val="sysDash"/>
        </a:ln>
      </dgm:spPr>
      <dgm:t>
        <a:bodyPr/>
        <a:lstStyle/>
        <a:p>
          <a:r>
            <a:rPr lang="ru-RU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9</a:t>
          </a:r>
        </a:p>
      </dgm:t>
    </dgm:pt>
    <dgm:pt modelId="{AC08B666-77FD-4E00-8BFD-18F771BB5F46}" type="parTrans" cxnId="{AC5D9E1F-67BB-43C9-B560-B548542B3580}">
      <dgm:prSet/>
      <dgm:spPr/>
      <dgm:t>
        <a:bodyPr/>
        <a:lstStyle/>
        <a:p>
          <a:endParaRPr lang="ru-RU"/>
        </a:p>
      </dgm:t>
    </dgm:pt>
    <dgm:pt modelId="{D3F05033-9CDF-4E7A-8344-3931FE7D647F}" type="sibTrans" cxnId="{AC5D9E1F-67BB-43C9-B560-B548542B3580}">
      <dgm:prSet/>
      <dgm:spPr/>
      <dgm:t>
        <a:bodyPr/>
        <a:lstStyle/>
        <a:p>
          <a:endParaRPr lang="ru-RU"/>
        </a:p>
      </dgm:t>
    </dgm:pt>
    <dgm:pt modelId="{FB05206F-F9F7-4349-80DF-133973115574}">
      <dgm:prSet phldrT="[Текст]"/>
      <dgm:spPr/>
      <dgm:t>
        <a:bodyPr/>
        <a:lstStyle/>
        <a:p>
          <a:r>
            <a:rPr lang="ru-RU" b="1" dirty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b="1" dirty="0">
              <a:solidFill>
                <a:srgbClr val="FF0000"/>
              </a:solidFill>
            </a:rPr>
            <a:t>1</a:t>
          </a:r>
        </a:p>
      </dgm:t>
    </dgm:pt>
    <dgm:pt modelId="{9C2A70EC-89BF-4592-900B-83023B382DE4}" type="parTrans" cxnId="{FB44E01F-1D62-4578-9397-EAE68E281A6A}">
      <dgm:prSet/>
      <dgm:spPr/>
      <dgm:t>
        <a:bodyPr/>
        <a:lstStyle/>
        <a:p>
          <a:endParaRPr lang="ru-RU"/>
        </a:p>
      </dgm:t>
    </dgm:pt>
    <dgm:pt modelId="{C3B04327-71F9-4856-BFDA-DE84CC670EA9}" type="sibTrans" cxnId="{FB44E01F-1D62-4578-9397-EAE68E281A6A}">
      <dgm:prSet/>
      <dgm:spPr/>
      <dgm:t>
        <a:bodyPr/>
        <a:lstStyle/>
        <a:p>
          <a:endParaRPr lang="ru-RU"/>
        </a:p>
      </dgm:t>
    </dgm:pt>
    <dgm:pt modelId="{1668FC5D-00F8-438E-9742-C3C563DE9407}" type="pres">
      <dgm:prSet presAssocID="{A50E9EB6-7360-4761-A7FE-52E311F27F7B}" presName="Name0" presStyleCnt="0">
        <dgm:presLayoutVars>
          <dgm:dir/>
          <dgm:animLvl val="lvl"/>
          <dgm:resizeHandles val="exact"/>
        </dgm:presLayoutVars>
      </dgm:prSet>
      <dgm:spPr/>
    </dgm:pt>
    <dgm:pt modelId="{5C203F76-04E5-4D9E-AB36-04C63F8D04C6}" type="pres">
      <dgm:prSet presAssocID="{D7DF37C3-9BD7-42CF-ABEF-0111D631FFE9}" presName="boxAndChildren" presStyleCnt="0"/>
      <dgm:spPr/>
    </dgm:pt>
    <dgm:pt modelId="{E5FF0329-1EA4-4839-9C9A-62EE5199C16B}" type="pres">
      <dgm:prSet presAssocID="{D7DF37C3-9BD7-42CF-ABEF-0111D631FFE9}" presName="parentTextBox" presStyleLbl="node1" presStyleIdx="0" presStyleCnt="1"/>
      <dgm:spPr/>
    </dgm:pt>
    <dgm:pt modelId="{F8B12070-6D9A-4082-AD33-B445D0364799}" type="pres">
      <dgm:prSet presAssocID="{D7DF37C3-9BD7-42CF-ABEF-0111D631FFE9}" presName="entireBox" presStyleLbl="node1" presStyleIdx="0" presStyleCnt="1"/>
      <dgm:spPr/>
    </dgm:pt>
    <dgm:pt modelId="{FAD91C27-36F6-4FB3-B16A-82FE06E87FE4}" type="pres">
      <dgm:prSet presAssocID="{D7DF37C3-9BD7-42CF-ABEF-0111D631FFE9}" presName="descendantBox" presStyleCnt="0"/>
      <dgm:spPr/>
    </dgm:pt>
    <dgm:pt modelId="{5C044014-61C3-4E0E-887D-6A2462010FF8}" type="pres">
      <dgm:prSet presAssocID="{FB05206F-F9F7-4349-80DF-133973115574}" presName="childTextBox" presStyleLbl="fgAccFollowNode1" presStyleIdx="0" presStyleCnt="1" custLinFactNeighborX="952">
        <dgm:presLayoutVars>
          <dgm:bulletEnabled val="1"/>
        </dgm:presLayoutVars>
      </dgm:prSet>
      <dgm:spPr/>
    </dgm:pt>
  </dgm:ptLst>
  <dgm:cxnLst>
    <dgm:cxn modelId="{AC5D9E1F-67BB-43C9-B560-B548542B3580}" srcId="{A50E9EB6-7360-4761-A7FE-52E311F27F7B}" destId="{D7DF37C3-9BD7-42CF-ABEF-0111D631FFE9}" srcOrd="0" destOrd="0" parTransId="{AC08B666-77FD-4E00-8BFD-18F771BB5F46}" sibTransId="{D3F05033-9CDF-4E7A-8344-3931FE7D647F}"/>
    <dgm:cxn modelId="{FB44E01F-1D62-4578-9397-EAE68E281A6A}" srcId="{D7DF37C3-9BD7-42CF-ABEF-0111D631FFE9}" destId="{FB05206F-F9F7-4349-80DF-133973115574}" srcOrd="0" destOrd="0" parTransId="{9C2A70EC-89BF-4592-900B-83023B382DE4}" sibTransId="{C3B04327-71F9-4856-BFDA-DE84CC670EA9}"/>
    <dgm:cxn modelId="{5FFEC939-69E5-43C4-859C-F2FC06591302}" type="presOf" srcId="{D7DF37C3-9BD7-42CF-ABEF-0111D631FFE9}" destId="{E5FF0329-1EA4-4839-9C9A-62EE5199C16B}" srcOrd="0" destOrd="0" presId="urn:microsoft.com/office/officeart/2005/8/layout/process4"/>
    <dgm:cxn modelId="{BAA0D29C-20FD-4897-8663-9CE3AA823D37}" type="presOf" srcId="{A50E9EB6-7360-4761-A7FE-52E311F27F7B}" destId="{1668FC5D-00F8-438E-9742-C3C563DE9407}" srcOrd="0" destOrd="0" presId="urn:microsoft.com/office/officeart/2005/8/layout/process4"/>
    <dgm:cxn modelId="{84F7F1A0-27CB-4F77-AB07-E233A0969EB7}" type="presOf" srcId="{FB05206F-F9F7-4349-80DF-133973115574}" destId="{5C044014-61C3-4E0E-887D-6A2462010FF8}" srcOrd="0" destOrd="0" presId="urn:microsoft.com/office/officeart/2005/8/layout/process4"/>
    <dgm:cxn modelId="{892351E2-5781-496B-8960-E572EDBE6743}" type="presOf" srcId="{D7DF37C3-9BD7-42CF-ABEF-0111D631FFE9}" destId="{F8B12070-6D9A-4082-AD33-B445D0364799}" srcOrd="1" destOrd="0" presId="urn:microsoft.com/office/officeart/2005/8/layout/process4"/>
    <dgm:cxn modelId="{F532BCB6-B4C6-45B6-943D-F747C051B8F9}" type="presParOf" srcId="{1668FC5D-00F8-438E-9742-C3C563DE9407}" destId="{5C203F76-04E5-4D9E-AB36-04C63F8D04C6}" srcOrd="0" destOrd="0" presId="urn:microsoft.com/office/officeart/2005/8/layout/process4"/>
    <dgm:cxn modelId="{535C05D9-1A35-4C0D-86A1-211DD7242409}" type="presParOf" srcId="{5C203F76-04E5-4D9E-AB36-04C63F8D04C6}" destId="{E5FF0329-1EA4-4839-9C9A-62EE5199C16B}" srcOrd="0" destOrd="0" presId="urn:microsoft.com/office/officeart/2005/8/layout/process4"/>
    <dgm:cxn modelId="{06E0EEFD-AB2F-44B3-B786-216AFF19A554}" type="presParOf" srcId="{5C203F76-04E5-4D9E-AB36-04C63F8D04C6}" destId="{F8B12070-6D9A-4082-AD33-B445D0364799}" srcOrd="1" destOrd="0" presId="urn:microsoft.com/office/officeart/2005/8/layout/process4"/>
    <dgm:cxn modelId="{4DF8D99E-4367-4A71-BC64-5C05B907A0F9}" type="presParOf" srcId="{5C203F76-04E5-4D9E-AB36-04C63F8D04C6}" destId="{FAD91C27-36F6-4FB3-B16A-82FE06E87FE4}" srcOrd="2" destOrd="0" presId="urn:microsoft.com/office/officeart/2005/8/layout/process4"/>
    <dgm:cxn modelId="{F1668C44-806D-4E02-A732-B598B33D7E0E}" type="presParOf" srcId="{FAD91C27-36F6-4FB3-B16A-82FE06E87FE4}" destId="{5C044014-61C3-4E0E-887D-6A2462010FF8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№ 9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2024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20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272116" custScaleY="128850" custLinFactNeighborX="0" custLinFactNeighborY="7123"/>
      <dgm:spPr/>
    </dgm:pt>
    <dgm:pt modelId="{3B629C99-B11E-4F70-9F82-68848B7E7AD8}" type="pres">
      <dgm:prSet presAssocID="{2ED0AE8F-7EF8-418B-9E7A-44420831C9AE}" presName="rootConnector" presStyleLbl="node1" presStyleIdx="0" presStyleCnt="1"/>
      <dgm:spPr/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1"/>
      <dgm:spPr/>
    </dgm:pt>
    <dgm:pt modelId="{806382A0-C68C-479B-A6DD-CE5CFC302B63}" type="pres">
      <dgm:prSet presAssocID="{D11452CE-5813-489C-A842-484D3C9E99D0}" presName="childText" presStyleLbl="bgAcc1" presStyleIdx="0" presStyleCnt="1">
        <dgm:presLayoutVars>
          <dgm:bulletEnabled val="1"/>
        </dgm:presLayoutVars>
      </dgm:prSet>
      <dgm:spPr/>
    </dgm:pt>
  </dgm:ptLst>
  <dgm:cxnLst>
    <dgm:cxn modelId="{7F83C3B0-8F8A-4DDD-9E96-C944A4ABA9A7}" type="presOf" srcId="{2ED0AE8F-7EF8-418B-9E7A-44420831C9AE}" destId="{E95A6716-16B4-4159-8E67-4C5EB5D8B3D9}" srcOrd="0" destOrd="0" presId="urn:microsoft.com/office/officeart/2005/8/layout/hierarchy3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2DCF7AC0-6F89-4EAC-9DCF-3A7FC23689B0}" type="presOf" srcId="{D11452CE-5813-489C-A842-484D3C9E99D0}" destId="{806382A0-C68C-479B-A6DD-CE5CFC302B63}" srcOrd="0" destOrd="0" presId="urn:microsoft.com/office/officeart/2005/8/layout/hierarchy3"/>
    <dgm:cxn modelId="{CE1E38C4-6913-4061-8A77-F1DB574FC712}" type="presOf" srcId="{F8286D90-4B67-446B-A3DB-1CAC97C8FD1A}" destId="{D9F80D71-7814-4C4A-BC43-B09E39842F88}" srcOrd="0" destOrd="0" presId="urn:microsoft.com/office/officeart/2005/8/layout/hierarchy3"/>
    <dgm:cxn modelId="{8395A3DC-2F72-4AAC-96AC-D7FEEDA20CA0}" type="presOf" srcId="{2ED0AE8F-7EF8-418B-9E7A-44420831C9AE}" destId="{3B629C99-B11E-4F70-9F82-68848B7E7AD8}" srcOrd="1" destOrd="0" presId="urn:microsoft.com/office/officeart/2005/8/layout/hierarchy3"/>
    <dgm:cxn modelId="{7AD706ED-A140-4132-94D7-880C3E717B1E}" type="presOf" srcId="{D20D0AD1-DC78-4839-B190-AC59B8AF77F0}" destId="{CD3AC7B0-8D48-4C22-9368-078FB63BD0A5}" srcOrd="0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6C8ABB04-3562-40C8-898C-C83B5FF9324A}" type="presParOf" srcId="{D9F80D71-7814-4C4A-BC43-B09E39842F88}" destId="{2DC33160-B363-4D98-A649-B341670E6042}" srcOrd="0" destOrd="0" presId="urn:microsoft.com/office/officeart/2005/8/layout/hierarchy3"/>
    <dgm:cxn modelId="{F5AA0ADB-1EC4-4B26-94E8-FF405A04E89B}" type="presParOf" srcId="{2DC33160-B363-4D98-A649-B341670E6042}" destId="{15C8B496-63EE-4529-85E9-54C1596CF17E}" srcOrd="0" destOrd="0" presId="urn:microsoft.com/office/officeart/2005/8/layout/hierarchy3"/>
    <dgm:cxn modelId="{77705063-565B-41E2-A89E-B65D39E28EC8}" type="presParOf" srcId="{15C8B496-63EE-4529-85E9-54C1596CF17E}" destId="{E95A6716-16B4-4159-8E67-4C5EB5D8B3D9}" srcOrd="0" destOrd="0" presId="urn:microsoft.com/office/officeart/2005/8/layout/hierarchy3"/>
    <dgm:cxn modelId="{29834F52-BBC0-4F14-BB77-68E86CF2DE9F}" type="presParOf" srcId="{15C8B496-63EE-4529-85E9-54C1596CF17E}" destId="{3B629C99-B11E-4F70-9F82-68848B7E7AD8}" srcOrd="1" destOrd="0" presId="urn:microsoft.com/office/officeart/2005/8/layout/hierarchy3"/>
    <dgm:cxn modelId="{8ED19191-CB68-4869-82E0-DF21A402CF8D}" type="presParOf" srcId="{2DC33160-B363-4D98-A649-B341670E6042}" destId="{6F0BFD8B-3902-48D7-87F9-9803D2018101}" srcOrd="1" destOrd="0" presId="urn:microsoft.com/office/officeart/2005/8/layout/hierarchy3"/>
    <dgm:cxn modelId="{547F7A85-E317-45D7-9B63-A409640F3C3F}" type="presParOf" srcId="{6F0BFD8B-3902-48D7-87F9-9803D2018101}" destId="{CD3AC7B0-8D48-4C22-9368-078FB63BD0A5}" srcOrd="0" destOrd="0" presId="urn:microsoft.com/office/officeart/2005/8/layout/hierarchy3"/>
    <dgm:cxn modelId="{95AA3AC6-79F7-4A26-BE11-5887739678CE}" type="presParOf" srcId="{6F0BFD8B-3902-48D7-87F9-9803D2018101}" destId="{806382A0-C68C-479B-A6DD-CE5CFC302B6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E76DCF-4C0D-4C79-82BF-564F69FFB31A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</a:p>
      </dgm:t>
    </dgm:pt>
    <dgm:pt modelId="{C1F37A5C-5752-4F7E-A1A3-A14B6D228E49}" type="par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9EDC5-18EF-449D-826D-3F430C5FBD16}" type="sib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6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</dgm:pt>
    <dgm:pt modelId="{29F2312C-ADB3-43BB-AEB7-26518A3862F5}" type="pres">
      <dgm:prSet presAssocID="{85F249BF-5F85-46BE-AD8F-8CA37E49D43C}" presName="extraNode" presStyleLbl="node1" presStyleIdx="0" presStyleCnt="6"/>
      <dgm:spPr/>
    </dgm:pt>
    <dgm:pt modelId="{05F1B1AD-6947-4113-8FED-982FF057B814}" type="pres">
      <dgm:prSet presAssocID="{85F249BF-5F85-46BE-AD8F-8CA37E49D43C}" presName="dstNode" presStyleLbl="node1" presStyleIdx="0" presStyleCnt="6"/>
      <dgm:spPr/>
    </dgm:pt>
    <dgm:pt modelId="{07DD1142-4140-4432-B33F-5CDB83D84965}" type="pres">
      <dgm:prSet presAssocID="{A9B89109-E194-4CAA-9788-3D16E28EC962}" presName="text_1" presStyleLbl="node1" presStyleIdx="0" presStyleCnt="6">
        <dgm:presLayoutVars>
          <dgm:bulletEnabled val="1"/>
        </dgm:presLayoutVars>
      </dgm:prSet>
      <dgm:spPr/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6"/>
      <dgm:spPr>
        <a:solidFill>
          <a:schemeClr val="accent4"/>
        </a:solidFill>
        <a:ln>
          <a:solidFill>
            <a:schemeClr val="accent3"/>
          </a:solidFill>
        </a:ln>
      </dgm:spPr>
    </dgm:pt>
    <dgm:pt modelId="{24D41B68-8B2C-4A0D-9AF5-156554DA25F3}" type="pres">
      <dgm:prSet presAssocID="{F954D828-D6ED-44DF-930F-0B9A2EFCE064}" presName="text_2" presStyleLbl="node1" presStyleIdx="1" presStyleCnt="6">
        <dgm:presLayoutVars>
          <dgm:bulletEnabled val="1"/>
        </dgm:presLayoutVars>
      </dgm:prSet>
      <dgm:spPr/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6"/>
      <dgm:spPr>
        <a:solidFill>
          <a:srgbClr val="FFFF00"/>
        </a:solidFill>
      </dgm:spPr>
    </dgm:pt>
    <dgm:pt modelId="{B7AC7935-7530-45A0-8AFD-6A3FD15F4957}" type="pres">
      <dgm:prSet presAssocID="{EA540A98-175E-49DF-92A0-491834D171AE}" presName="text_3" presStyleLbl="node1" presStyleIdx="2" presStyleCnt="6">
        <dgm:presLayoutVars>
          <dgm:bulletEnabled val="1"/>
        </dgm:presLayoutVars>
      </dgm:prSet>
      <dgm:spPr/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6"/>
      <dgm:spPr>
        <a:solidFill>
          <a:schemeClr val="accent6">
            <a:lumMod val="40000"/>
            <a:lumOff val="60000"/>
          </a:schemeClr>
        </a:solidFill>
      </dgm:spPr>
    </dgm:pt>
    <dgm:pt modelId="{DDFF1679-A43B-4DDE-ACD2-E6B477458FEB}" type="pres">
      <dgm:prSet presAssocID="{0BE76DCF-4C0D-4C79-82BF-564F69FFB31A}" presName="text_4" presStyleLbl="node1" presStyleIdx="3" presStyleCnt="6" custScaleY="163545" custLinFactNeighborX="418" custLinFactNeighborY="-2686">
        <dgm:presLayoutVars>
          <dgm:bulletEnabled val="1"/>
        </dgm:presLayoutVars>
      </dgm:prSet>
      <dgm:spPr/>
    </dgm:pt>
    <dgm:pt modelId="{99F81B5F-C9AA-4041-B0A3-9BD5DD244C2A}" type="pres">
      <dgm:prSet presAssocID="{0BE76DCF-4C0D-4C79-82BF-564F69FFB31A}" presName="accent_4" presStyleCnt="0"/>
      <dgm:spPr/>
    </dgm:pt>
    <dgm:pt modelId="{AED03933-CA38-4042-AE34-468EAA42DEA9}" type="pres">
      <dgm:prSet presAssocID="{0BE76DCF-4C0D-4C79-82BF-564F69FFB31A}" presName="accentRepeatNode" presStyleLbl="solidFgAcc1" presStyleIdx="3" presStyleCnt="6" custScaleX="128835" custScaleY="119909"/>
      <dgm:spPr>
        <a:solidFill>
          <a:srgbClr val="F3943B"/>
        </a:solidFill>
      </dgm:spPr>
    </dgm:pt>
    <dgm:pt modelId="{59800B32-D10B-42A4-B52D-CDD7D637935F}" type="pres">
      <dgm:prSet presAssocID="{C17B2624-12F6-45B0-885D-3BE564034B63}" presName="text_5" presStyleLbl="node1" presStyleIdx="4" presStyleCnt="6" custScaleY="113478">
        <dgm:presLayoutVars>
          <dgm:bulletEnabled val="1"/>
        </dgm:presLayoutVars>
      </dgm:prSet>
      <dgm:spPr/>
    </dgm:pt>
    <dgm:pt modelId="{47C8E9FD-D098-46EF-B8C5-BF809C586771}" type="pres">
      <dgm:prSet presAssocID="{C17B2624-12F6-45B0-885D-3BE564034B63}" presName="accent_5" presStyleCnt="0"/>
      <dgm:spPr/>
    </dgm:pt>
    <dgm:pt modelId="{9CA5FDD4-ED40-485D-99F7-525FEE1712FE}" type="pres">
      <dgm:prSet presAssocID="{C17B2624-12F6-45B0-885D-3BE564034B63}" presName="accentRepeatNode" presStyleLbl="solidFgAcc1" presStyleIdx="4" presStyleCnt="6"/>
      <dgm:spPr>
        <a:solidFill>
          <a:srgbClr val="7030A0"/>
        </a:solidFill>
      </dgm:spPr>
    </dgm:pt>
    <dgm:pt modelId="{5DE60522-2C12-4DA2-96A6-DDFE2A31F0CB}" type="pres">
      <dgm:prSet presAssocID="{3B779955-A4EB-4B8B-BA42-B228CE3D44CA}" presName="text_6" presStyleLbl="node1" presStyleIdx="5" presStyleCnt="6">
        <dgm:presLayoutVars>
          <dgm:bulletEnabled val="1"/>
        </dgm:presLayoutVars>
      </dgm:prSet>
      <dgm:spPr/>
    </dgm:pt>
    <dgm:pt modelId="{03EFDD73-F131-4F25-B42D-CB541CA556B0}" type="pres">
      <dgm:prSet presAssocID="{3B779955-A4EB-4B8B-BA42-B228CE3D44CA}" presName="accent_6" presStyleCnt="0"/>
      <dgm:spPr/>
    </dgm:pt>
    <dgm:pt modelId="{F313B529-4E46-4063-AAC2-E3F0537BC438}" type="pres">
      <dgm:prSet presAssocID="{3B779955-A4EB-4B8B-BA42-B228CE3D44CA}" presName="accentRepeatNode" presStyleLbl="solidFgAcc1" presStyleIdx="5" presStyleCnt="6"/>
      <dgm:spPr>
        <a:solidFill>
          <a:srgbClr val="C00000"/>
        </a:solidFill>
      </dgm:spPr>
    </dgm:pt>
  </dgm:ptLst>
  <dgm:cxnLst>
    <dgm:cxn modelId="{5F538414-0210-42F3-A1A2-E02EA01F69B0}" type="presOf" srcId="{0BE76DCF-4C0D-4C79-82BF-564F69FFB31A}" destId="{DDFF1679-A43B-4DDE-ACD2-E6B477458FEB}" srcOrd="0" destOrd="0" presId="urn:microsoft.com/office/officeart/2008/layout/VerticalCurvedList"/>
    <dgm:cxn modelId="{04F1E43A-B46E-4CD4-B06A-193E3A864523}" type="presOf" srcId="{3B779955-A4EB-4B8B-BA42-B228CE3D44CA}" destId="{5DE60522-2C12-4DA2-96A6-DDFE2A31F0CB}" srcOrd="0" destOrd="0" presId="urn:microsoft.com/office/officeart/2008/layout/VerticalCurvedList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83573B88-0741-496D-8F7F-E198719A9AED}" srcId="{85F249BF-5F85-46BE-AD8F-8CA37E49D43C}" destId="{C17B2624-12F6-45B0-885D-3BE564034B63}" srcOrd="4" destOrd="0" parTransId="{EF47F68F-7B39-430B-B879-3C2F92CF220D}" sibTransId="{B5E41FAA-B412-44BB-92B5-F0E105FD1DD2}"/>
    <dgm:cxn modelId="{D798F389-6262-47AC-AAA3-4C2727F8054E}" type="presOf" srcId="{C17B2624-12F6-45B0-885D-3BE564034B63}" destId="{59800B32-D10B-42A4-B52D-CDD7D637935F}" srcOrd="0" destOrd="0" presId="urn:microsoft.com/office/officeart/2008/layout/VerticalCurvedList"/>
    <dgm:cxn modelId="{8CF00696-DE1F-4B25-88E8-7AD6EDB01F93}" srcId="{85F249BF-5F85-46BE-AD8F-8CA37E49D43C}" destId="{0BE76DCF-4C0D-4C79-82BF-564F69FFB31A}" srcOrd="3" destOrd="0" parTransId="{C1F37A5C-5752-4F7E-A1A3-A14B6D228E49}" sibTransId="{4E39EDC5-18EF-449D-826D-3F430C5FBD16}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C5A368DE-B8D6-4B77-9FDD-3B5A4D852AF9}" srcId="{85F249BF-5F85-46BE-AD8F-8CA37E49D43C}" destId="{3B779955-A4EB-4B8B-BA42-B228CE3D44CA}" srcOrd="5" destOrd="0" parTransId="{2E6F4A54-E5DB-4E39-A7B2-4E54624312E3}" sibTransId="{2501EB83-DD11-46D1-B6F4-44BFA1007F73}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55023F82-B2B6-45E2-90D5-89FFD0681D9D}" type="presParOf" srcId="{C88CE419-C7B4-4FD6-9667-0829CBC83A5B}" destId="{DDFF1679-A43B-4DDE-ACD2-E6B477458FEB}" srcOrd="7" destOrd="0" presId="urn:microsoft.com/office/officeart/2008/layout/VerticalCurvedList"/>
    <dgm:cxn modelId="{FB7E0249-38B5-4D6D-B353-8422EF00F12C}" type="presParOf" srcId="{C88CE419-C7B4-4FD6-9667-0829CBC83A5B}" destId="{99F81B5F-C9AA-4041-B0A3-9BD5DD244C2A}" srcOrd="8" destOrd="0" presId="urn:microsoft.com/office/officeart/2008/layout/VerticalCurvedList"/>
    <dgm:cxn modelId="{5183B954-FB35-4AE3-8CBD-55A593390F70}" type="presParOf" srcId="{99F81B5F-C9AA-4041-B0A3-9BD5DD244C2A}" destId="{AED03933-CA38-4042-AE34-468EAA42DEA9}" srcOrd="0" destOrd="0" presId="urn:microsoft.com/office/officeart/2008/layout/VerticalCurvedList"/>
    <dgm:cxn modelId="{57F009EB-0B46-4641-BE7F-1CA2643719DB}" type="presParOf" srcId="{C88CE419-C7B4-4FD6-9667-0829CBC83A5B}" destId="{59800B32-D10B-42A4-B52D-CDD7D637935F}" srcOrd="9" destOrd="0" presId="urn:microsoft.com/office/officeart/2008/layout/VerticalCurvedList"/>
    <dgm:cxn modelId="{D75ACC02-3D27-4816-B538-684E87EF7C61}" type="presParOf" srcId="{C88CE419-C7B4-4FD6-9667-0829CBC83A5B}" destId="{47C8E9FD-D098-46EF-B8C5-BF809C586771}" srcOrd="10" destOrd="0" presId="urn:microsoft.com/office/officeart/2008/layout/VerticalCurvedList"/>
    <dgm:cxn modelId="{17FA2A37-CE6C-4FCC-84C2-96EE11FA0486}" type="presParOf" srcId="{47C8E9FD-D098-46EF-B8C5-BF809C586771}" destId="{9CA5FDD4-ED40-485D-99F7-525FEE1712FE}" srcOrd="0" destOrd="0" presId="urn:microsoft.com/office/officeart/2008/layout/VerticalCurvedList"/>
    <dgm:cxn modelId="{A89899E9-4372-4A03-A84A-4FB9BEEA22D2}" type="presParOf" srcId="{C88CE419-C7B4-4FD6-9667-0829CBC83A5B}" destId="{5DE60522-2C12-4DA2-96A6-DDFE2A31F0CB}" srcOrd="11" destOrd="0" presId="urn:microsoft.com/office/officeart/2008/layout/VerticalCurvedList"/>
    <dgm:cxn modelId="{4F36387C-9463-4134-9094-BDBFE39A934E}" type="presParOf" srcId="{C88CE419-C7B4-4FD6-9667-0829CBC83A5B}" destId="{03EFDD73-F131-4F25-B42D-CB541CA556B0}" srcOrd="12" destOrd="0" presId="urn:microsoft.com/office/officeart/2008/layout/VerticalCurvedList"/>
    <dgm:cxn modelId="{58C15166-4AD3-4863-988F-CD1AA5D4D555}" type="presParOf" srcId="{03EFDD73-F131-4F25-B42D-CB541CA556B0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9 независимыми экспертами, органами прокуратуры и органами юстиции не выявлены</a:t>
          </a: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600" b="1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9 установленного порядка сообщения о получения подарка не выявлены</a:t>
          </a: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9, не выявлены</a:t>
          </a: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B5D9B1B7-031B-4C9C-8C42-8FF3721FBFCA}" type="pres">
      <dgm:prSet presAssocID="{FDF176CA-18CA-405C-8148-FD6248248F11}" presName="descendantText" presStyleLbl="alignAcc1" presStyleIdx="0" presStyleCnt="5" custScaleY="128530">
        <dgm:presLayoutVars>
          <dgm:bulletEnabled val="1"/>
        </dgm:presLayoutVars>
      </dgm:prSet>
      <dgm:spPr/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1C21BE01-8072-4D0F-A3AD-AA123D95EF46}" type="pres">
      <dgm:prSet presAssocID="{39B46146-24EE-4ADA-A976-0452B4225551}" presName="descendantText" presStyleLbl="alignAcc1" presStyleIdx="1" presStyleCnt="5" custScaleY="127636">
        <dgm:presLayoutVars>
          <dgm:bulletEnabled val="1"/>
        </dgm:presLayoutVars>
      </dgm:prSet>
      <dgm:spPr/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DC5A9139-1E26-4D70-913C-FA3DB144623E}" type="pres">
      <dgm:prSet presAssocID="{7D995781-12E1-4419-B45B-5A8E3AF2833C}" presName="descendantText" presStyleLbl="alignAcc1" presStyleIdx="2" presStyleCnt="5" custScaleY="121313">
        <dgm:presLayoutVars>
          <dgm:bulletEnabled val="1"/>
        </dgm:presLayoutVars>
      </dgm:prSet>
      <dgm:spPr/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04247092-F8B8-499E-BE8C-40230B00D2A4}" type="pres">
      <dgm:prSet presAssocID="{856EF44A-CD64-4203-8121-4141EE656887}" presName="descendantText" presStyleLbl="alignAcc1" presStyleIdx="3" presStyleCnt="5" custScaleY="129686">
        <dgm:presLayoutVars>
          <dgm:bulletEnabled val="1"/>
        </dgm:presLayoutVars>
      </dgm:prSet>
      <dgm:spPr/>
    </dgm:pt>
    <dgm:pt modelId="{E2594EF3-41C6-4838-B42A-85A918511146}" type="pres">
      <dgm:prSet presAssocID="{67B08863-543B-49EB-AD1C-5C6CA98140E0}" presName="sp" presStyleCnt="0"/>
      <dgm:spPr/>
    </dgm:pt>
    <dgm:pt modelId="{6558A15F-7BAC-401B-AA32-B8A9A221002E}" type="pres">
      <dgm:prSet presAssocID="{EDE9554D-80A5-4DF5-9FE0-025F22670B6A}" presName="composite" presStyleCnt="0"/>
      <dgm:spPr/>
    </dgm:pt>
    <dgm:pt modelId="{19315E22-BF9D-43E7-A29C-9D941CC22A87}" type="pres">
      <dgm:prSet presAssocID="{EDE9554D-80A5-4DF5-9FE0-025F22670B6A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0732ACB9-B448-4294-A2DC-DE5B82E2F1D8}" type="pres">
      <dgm:prSet presAssocID="{EDE9554D-80A5-4DF5-9FE0-025F22670B6A}" presName="descendantText" presStyleLbl="alignAcc1" presStyleIdx="4" presStyleCnt="5" custScaleY="126021">
        <dgm:presLayoutVars>
          <dgm:bulletEnabled val="1"/>
        </dgm:presLayoutVars>
      </dgm:prSet>
      <dgm:spPr/>
    </dgm:pt>
  </dgm:ptLst>
  <dgm:cxnLst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35662D36-CB53-4D45-BACB-5CAA8236D39F}" type="presOf" srcId="{6D54F7FC-363A-4F1A-9533-B025CCAF6B5E}" destId="{04247092-F8B8-499E-BE8C-40230B00D2A4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9AA0E6E6-BA2B-4E7C-83E0-511B96B9C0D7}" type="presOf" srcId="{856EF44A-CD64-4203-8121-4141EE656887}" destId="{7ACF57B7-D9B9-4377-B9F0-D1751097DEA8}" srcOrd="0" destOrd="0" presId="urn:microsoft.com/office/officeart/2005/8/layout/chevron2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7FF6F953-CAF7-4275-90C5-9F1743E4143E}" type="presParOf" srcId="{AAB51A99-B610-4B98-A4AF-69F4277A8174}" destId="{7EFE33B1-0E7F-4E3A-B9C7-D498B858CA68}" srcOrd="6" destOrd="0" presId="urn:microsoft.com/office/officeart/2005/8/layout/chevron2"/>
    <dgm:cxn modelId="{2004B045-621F-46BC-86B9-B4FC8A49CD91}" type="presParOf" srcId="{7EFE33B1-0E7F-4E3A-B9C7-D498B858CA68}" destId="{7ACF57B7-D9B9-4377-B9F0-D1751097DEA8}" srcOrd="0" destOrd="0" presId="urn:microsoft.com/office/officeart/2005/8/layout/chevron2"/>
    <dgm:cxn modelId="{A73C064D-96FF-45FE-A7AA-A28A15792182}" type="presParOf" srcId="{7EFE33B1-0E7F-4E3A-B9C7-D498B858CA68}" destId="{04247092-F8B8-499E-BE8C-40230B00D2A4}" srcOrd="1" destOrd="0" presId="urn:microsoft.com/office/officeart/2005/8/layout/chevron2"/>
    <dgm:cxn modelId="{0AA88F18-5DAA-4C2A-AE65-9A6672F4EB3D}" type="presParOf" srcId="{AAB51A99-B610-4B98-A4AF-69F4277A8174}" destId="{E2594EF3-41C6-4838-B42A-85A918511146}" srcOrd="7" destOrd="0" presId="urn:microsoft.com/office/officeart/2005/8/layout/chevron2"/>
    <dgm:cxn modelId="{62501D52-B729-4610-908F-7FF035AD089D}" type="presParOf" srcId="{AAB51A99-B610-4B98-A4AF-69F4277A8174}" destId="{6558A15F-7BAC-401B-AA32-B8A9A221002E}" srcOrd="8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F3CFEDC-064C-41A0-BA1E-41DF298C5DE8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062B1AEC-D799-4A11-B399-5E1FF264248A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</a:p>
      </dgm:t>
    </dgm:pt>
    <dgm:pt modelId="{D3A3FF1C-9AFF-4675-BEE6-632FEDA65F30}" type="par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91907E-8E34-45A4-B9C9-195CCEEA31BB}" type="sib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709EF3-4DBF-4683-999E-F8AC5A7782AD}" type="asst">
      <dgm:prSet phldrT="[Текст]" custT="1"/>
      <dgm:spPr>
        <a:ln>
          <a:solidFill>
            <a:schemeClr val="bg1">
              <a:lumMod val="65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№ 9</a:t>
          </a:r>
        </a:p>
      </dgm:t>
    </dgm:pt>
    <dgm:pt modelId="{99FAB79D-36A9-48FB-8AA5-9793B53BB70C}" type="par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EECFEA-CC80-4680-9834-6A7A7FE19330}" type="sib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A8F6D-B894-4102-924D-6F2E27B0AFF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</a:p>
      </dgm:t>
    </dgm:pt>
    <dgm:pt modelId="{A3141AE3-566B-4F9B-87D7-371C4D607AC8}" type="par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0F8C9-8362-453E-BC33-BE6791B02A7F}" type="sib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312AA4-84B4-41EF-8872-8208F76140B3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</a:p>
      </dgm:t>
    </dgm:pt>
    <dgm:pt modelId="{BB606E55-DC75-4FF3-BA17-B23D909044B0}" type="parTrans" cxnId="{B1E9E7C4-D791-4655-AB5E-404E9F3AB9EB}">
      <dgm:prSet/>
      <dgm:spPr/>
      <dgm:t>
        <a:bodyPr/>
        <a:lstStyle/>
        <a:p>
          <a:endParaRPr lang="ru-RU"/>
        </a:p>
      </dgm:t>
    </dgm:pt>
    <dgm:pt modelId="{E1987FB9-D10B-4538-8905-969C5B7616B2}" type="sibTrans" cxnId="{B1E9E7C4-D791-4655-AB5E-404E9F3AB9EB}">
      <dgm:prSet/>
      <dgm:spPr/>
      <dgm:t>
        <a:bodyPr/>
        <a:lstStyle/>
        <a:p>
          <a:endParaRPr lang="ru-RU"/>
        </a:p>
      </dgm:t>
    </dgm:pt>
    <dgm:pt modelId="{BC952D7C-6F6B-4BBE-B4EA-B91DD7B8700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</a:p>
      </dgm:t>
    </dgm:pt>
    <dgm:pt modelId="{502589BA-B669-4DBD-B6F8-BBB7B6C98EFC}" type="parTrans" cxnId="{F8EA9776-1E76-4821-84CF-D5E39EEFD895}">
      <dgm:prSet/>
      <dgm:spPr/>
      <dgm:t>
        <a:bodyPr/>
        <a:lstStyle/>
        <a:p>
          <a:endParaRPr lang="ru-RU"/>
        </a:p>
      </dgm:t>
    </dgm:pt>
    <dgm:pt modelId="{A694B3B3-DEBB-4580-8E04-BCB2CAE3127E}" type="sibTrans" cxnId="{F8EA9776-1E76-4821-84CF-D5E39EEFD895}">
      <dgm:prSet/>
      <dgm:spPr/>
      <dgm:t>
        <a:bodyPr/>
        <a:lstStyle/>
        <a:p>
          <a:endParaRPr lang="ru-RU"/>
        </a:p>
      </dgm:t>
    </dgm:pt>
    <dgm:pt modelId="{7D2FDE30-0AE8-424A-B4E5-53BE715673C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</a:p>
      </dgm:t>
    </dgm:pt>
    <dgm:pt modelId="{95014A2D-1EDF-4A0F-AA4D-A5415CBD7FFC}" type="parTrans" cxnId="{7D4E412D-719D-4C6D-9DEB-5586B5F165A7}">
      <dgm:prSet/>
      <dgm:spPr/>
      <dgm:t>
        <a:bodyPr/>
        <a:lstStyle/>
        <a:p>
          <a:endParaRPr lang="ru-RU"/>
        </a:p>
      </dgm:t>
    </dgm:pt>
    <dgm:pt modelId="{ACF6C135-3E2A-46EF-92BC-662D4709AEB9}" type="sibTrans" cxnId="{7D4E412D-719D-4C6D-9DEB-5586B5F165A7}">
      <dgm:prSet/>
      <dgm:spPr/>
      <dgm:t>
        <a:bodyPr/>
        <a:lstStyle/>
        <a:p>
          <a:endParaRPr lang="ru-RU"/>
        </a:p>
      </dgm:t>
    </dgm:pt>
    <dgm:pt modelId="{093ABD5B-CF48-472A-930A-16647983C4A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</a:p>
      </dgm:t>
    </dgm:pt>
    <dgm:pt modelId="{AD3060A5-FBA0-453A-A658-D37105DB412B}" type="parTrans" cxnId="{D40A749D-AB54-4C5B-BDFA-5AE8AE8E3F9E}">
      <dgm:prSet/>
      <dgm:spPr/>
      <dgm:t>
        <a:bodyPr/>
        <a:lstStyle/>
        <a:p>
          <a:endParaRPr lang="ru-RU"/>
        </a:p>
      </dgm:t>
    </dgm:pt>
    <dgm:pt modelId="{6051163D-AB77-4FE9-B5B5-F17A72009F1F}" type="sibTrans" cxnId="{D40A749D-AB54-4C5B-BDFA-5AE8AE8E3F9E}">
      <dgm:prSet/>
      <dgm:spPr/>
      <dgm:t>
        <a:bodyPr/>
        <a:lstStyle/>
        <a:p>
          <a:endParaRPr lang="ru-RU"/>
        </a:p>
      </dgm:t>
    </dgm:pt>
    <dgm:pt modelId="{DF89D3CE-A30C-4DBD-909E-CC9206108AA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</a:p>
      </dgm:t>
    </dgm:pt>
    <dgm:pt modelId="{7D0699DC-CA1D-4A60-AE56-CFD6487E26BF}" type="parTrans" cxnId="{9FFB2AAD-4C02-4CAA-9A78-45892DCF4DF3}">
      <dgm:prSet/>
      <dgm:spPr/>
      <dgm:t>
        <a:bodyPr/>
        <a:lstStyle/>
        <a:p>
          <a:endParaRPr lang="ru-RU"/>
        </a:p>
      </dgm:t>
    </dgm:pt>
    <dgm:pt modelId="{CA0158E4-F83B-4125-BD17-438869D7657F}" type="sibTrans" cxnId="{9FFB2AAD-4C02-4CAA-9A78-45892DCF4DF3}">
      <dgm:prSet/>
      <dgm:spPr/>
      <dgm:t>
        <a:bodyPr/>
        <a:lstStyle/>
        <a:p>
          <a:endParaRPr lang="ru-RU"/>
        </a:p>
      </dgm:t>
    </dgm:pt>
    <dgm:pt modelId="{3E36376C-F9A1-4246-BBE7-185C0F0B5D4B}" type="pres">
      <dgm:prSet presAssocID="{FF3CFEDC-064C-41A0-BA1E-41DF298C5DE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4C4DF22-309B-492F-890B-CEBD4790CA5D}" type="pres">
      <dgm:prSet presAssocID="{062B1AEC-D799-4A11-B399-5E1FF264248A}" presName="hierRoot1" presStyleCnt="0">
        <dgm:presLayoutVars>
          <dgm:hierBranch val="init"/>
        </dgm:presLayoutVars>
      </dgm:prSet>
      <dgm:spPr/>
    </dgm:pt>
    <dgm:pt modelId="{8234846E-E1D8-4EF4-A842-2C873EDEB535}" type="pres">
      <dgm:prSet presAssocID="{062B1AEC-D799-4A11-B399-5E1FF264248A}" presName="rootComposite1" presStyleCnt="0"/>
      <dgm:spPr/>
    </dgm:pt>
    <dgm:pt modelId="{A7B04BC2-1631-4DF0-B45E-FD85CF0E7784}" type="pres">
      <dgm:prSet presAssocID="{062B1AEC-D799-4A11-B399-5E1FF264248A}" presName="rootText1" presStyleLbl="node0" presStyleIdx="0" presStyleCnt="1" custScaleX="105901" custScaleY="559985" custLinFactNeighborX="3401" custLinFactNeighborY="2443">
        <dgm:presLayoutVars>
          <dgm:chPref val="3"/>
        </dgm:presLayoutVars>
      </dgm:prSet>
      <dgm:spPr/>
    </dgm:pt>
    <dgm:pt modelId="{001A4B00-44A1-4C18-9BB5-38AC84F24637}" type="pres">
      <dgm:prSet presAssocID="{062B1AEC-D799-4A11-B399-5E1FF264248A}" presName="rootConnector1" presStyleLbl="node1" presStyleIdx="0" presStyleCnt="0"/>
      <dgm:spPr/>
    </dgm:pt>
    <dgm:pt modelId="{FD25A950-6B4B-479D-AC7A-50D3E19533E1}" type="pres">
      <dgm:prSet presAssocID="{062B1AEC-D799-4A11-B399-5E1FF264248A}" presName="hierChild2" presStyleCnt="0"/>
      <dgm:spPr/>
    </dgm:pt>
    <dgm:pt modelId="{9AD027FE-F606-4846-8281-C091FF6ADF22}" type="pres">
      <dgm:prSet presAssocID="{A3141AE3-566B-4F9B-87D7-371C4D607AC8}" presName="Name64" presStyleLbl="parChTrans1D2" presStyleIdx="0" presStyleCnt="7"/>
      <dgm:spPr/>
    </dgm:pt>
    <dgm:pt modelId="{8D5C42F9-9698-4DD6-BDBB-A118E35D01EC}" type="pres">
      <dgm:prSet presAssocID="{928A8F6D-B894-4102-924D-6F2E27B0AFF4}" presName="hierRoot2" presStyleCnt="0">
        <dgm:presLayoutVars>
          <dgm:hierBranch val="init"/>
        </dgm:presLayoutVars>
      </dgm:prSet>
      <dgm:spPr/>
    </dgm:pt>
    <dgm:pt modelId="{A0D71D53-8349-4A91-BA89-54D11E956527}" type="pres">
      <dgm:prSet presAssocID="{928A8F6D-B894-4102-924D-6F2E27B0AFF4}" presName="rootComposite" presStyleCnt="0"/>
      <dgm:spPr/>
    </dgm:pt>
    <dgm:pt modelId="{DC7F13E1-B092-47E4-BDE4-072AB8A5E949}" type="pres">
      <dgm:prSet presAssocID="{928A8F6D-B894-4102-924D-6F2E27B0AFF4}" presName="rootText" presStyleLbl="node2" presStyleIdx="0" presStyleCnt="6" custScaleX="148615">
        <dgm:presLayoutVars>
          <dgm:chPref val="3"/>
        </dgm:presLayoutVars>
      </dgm:prSet>
      <dgm:spPr/>
    </dgm:pt>
    <dgm:pt modelId="{5E6F7B4D-1673-48DF-9FF6-2C1B23C9711C}" type="pres">
      <dgm:prSet presAssocID="{928A8F6D-B894-4102-924D-6F2E27B0AFF4}" presName="rootConnector" presStyleLbl="node2" presStyleIdx="0" presStyleCnt="6"/>
      <dgm:spPr/>
    </dgm:pt>
    <dgm:pt modelId="{9E179BC0-AA5A-4810-A358-560419DFC930}" type="pres">
      <dgm:prSet presAssocID="{928A8F6D-B894-4102-924D-6F2E27B0AFF4}" presName="hierChild4" presStyleCnt="0"/>
      <dgm:spPr/>
    </dgm:pt>
    <dgm:pt modelId="{94A94C75-AB82-46CE-B27F-8D5FDA44AB11}" type="pres">
      <dgm:prSet presAssocID="{928A8F6D-B894-4102-924D-6F2E27B0AFF4}" presName="hierChild5" presStyleCnt="0"/>
      <dgm:spPr/>
    </dgm:pt>
    <dgm:pt modelId="{62107F26-3E72-4A58-86AD-C880991932DD}" type="pres">
      <dgm:prSet presAssocID="{BB606E55-DC75-4FF3-BA17-B23D909044B0}" presName="Name64" presStyleLbl="parChTrans1D2" presStyleIdx="1" presStyleCnt="7"/>
      <dgm:spPr/>
    </dgm:pt>
    <dgm:pt modelId="{5E95B395-DBC2-467D-B073-6746F00FE40B}" type="pres">
      <dgm:prSet presAssocID="{3F312AA4-84B4-41EF-8872-8208F76140B3}" presName="hierRoot2" presStyleCnt="0">
        <dgm:presLayoutVars>
          <dgm:hierBranch val="init"/>
        </dgm:presLayoutVars>
      </dgm:prSet>
      <dgm:spPr/>
    </dgm:pt>
    <dgm:pt modelId="{772B414F-018E-4CC0-A2E1-18052EB44398}" type="pres">
      <dgm:prSet presAssocID="{3F312AA4-84B4-41EF-8872-8208F76140B3}" presName="rootComposite" presStyleCnt="0"/>
      <dgm:spPr/>
    </dgm:pt>
    <dgm:pt modelId="{8DED5DE9-BC09-42CD-9022-5E31982A4C19}" type="pres">
      <dgm:prSet presAssocID="{3F312AA4-84B4-41EF-8872-8208F76140B3}" presName="rootText" presStyleLbl="node2" presStyleIdx="1" presStyleCnt="6" custScaleX="145640">
        <dgm:presLayoutVars>
          <dgm:chPref val="3"/>
        </dgm:presLayoutVars>
      </dgm:prSet>
      <dgm:spPr/>
    </dgm:pt>
    <dgm:pt modelId="{B2EC7170-B4EE-4C71-993D-7E1453F80F95}" type="pres">
      <dgm:prSet presAssocID="{3F312AA4-84B4-41EF-8872-8208F76140B3}" presName="rootConnector" presStyleLbl="node2" presStyleIdx="1" presStyleCnt="6"/>
      <dgm:spPr/>
    </dgm:pt>
    <dgm:pt modelId="{78178CAD-B0F8-4822-93EE-87A5F8601EC7}" type="pres">
      <dgm:prSet presAssocID="{3F312AA4-84B4-41EF-8872-8208F76140B3}" presName="hierChild4" presStyleCnt="0"/>
      <dgm:spPr/>
    </dgm:pt>
    <dgm:pt modelId="{0468A1F5-98E8-41F0-8CF8-3A9319C240F4}" type="pres">
      <dgm:prSet presAssocID="{3F312AA4-84B4-41EF-8872-8208F76140B3}" presName="hierChild5" presStyleCnt="0"/>
      <dgm:spPr/>
    </dgm:pt>
    <dgm:pt modelId="{D0F0744C-52DF-41D2-85BD-416FD193DD68}" type="pres">
      <dgm:prSet presAssocID="{502589BA-B669-4DBD-B6F8-BBB7B6C98EFC}" presName="Name64" presStyleLbl="parChTrans1D2" presStyleIdx="2" presStyleCnt="7"/>
      <dgm:spPr/>
    </dgm:pt>
    <dgm:pt modelId="{D8584D74-4346-480F-9A7D-BC27D7498D03}" type="pres">
      <dgm:prSet presAssocID="{BC952D7C-6F6B-4BBE-B4EA-B91DD7B8700D}" presName="hierRoot2" presStyleCnt="0">
        <dgm:presLayoutVars>
          <dgm:hierBranch val="init"/>
        </dgm:presLayoutVars>
      </dgm:prSet>
      <dgm:spPr/>
    </dgm:pt>
    <dgm:pt modelId="{40D1179A-5A81-40AA-BCD5-855DD46532E5}" type="pres">
      <dgm:prSet presAssocID="{BC952D7C-6F6B-4BBE-B4EA-B91DD7B8700D}" presName="rootComposite" presStyleCnt="0"/>
      <dgm:spPr/>
    </dgm:pt>
    <dgm:pt modelId="{FDAB10FF-68E6-4D56-9CC9-28FDDD29E25C}" type="pres">
      <dgm:prSet presAssocID="{BC952D7C-6F6B-4BBE-B4EA-B91DD7B8700D}" presName="rootText" presStyleLbl="node2" presStyleIdx="2" presStyleCnt="6" custScaleX="148615">
        <dgm:presLayoutVars>
          <dgm:chPref val="3"/>
        </dgm:presLayoutVars>
      </dgm:prSet>
      <dgm:spPr/>
    </dgm:pt>
    <dgm:pt modelId="{15B343C9-035F-40BC-A97A-475A306EA185}" type="pres">
      <dgm:prSet presAssocID="{BC952D7C-6F6B-4BBE-B4EA-B91DD7B8700D}" presName="rootConnector" presStyleLbl="node2" presStyleIdx="2" presStyleCnt="6"/>
      <dgm:spPr/>
    </dgm:pt>
    <dgm:pt modelId="{A83B7991-35A3-4E25-B6C9-9401B7D4A5EE}" type="pres">
      <dgm:prSet presAssocID="{BC952D7C-6F6B-4BBE-B4EA-B91DD7B8700D}" presName="hierChild4" presStyleCnt="0"/>
      <dgm:spPr/>
    </dgm:pt>
    <dgm:pt modelId="{560A6FF7-4C15-4989-9B16-166D253E6B0F}" type="pres">
      <dgm:prSet presAssocID="{BC952D7C-6F6B-4BBE-B4EA-B91DD7B8700D}" presName="hierChild5" presStyleCnt="0"/>
      <dgm:spPr/>
    </dgm:pt>
    <dgm:pt modelId="{F57F18AF-67AE-4A6F-A9DA-82D3D6CDE940}" type="pres">
      <dgm:prSet presAssocID="{95014A2D-1EDF-4A0F-AA4D-A5415CBD7FFC}" presName="Name64" presStyleLbl="parChTrans1D2" presStyleIdx="3" presStyleCnt="7"/>
      <dgm:spPr/>
    </dgm:pt>
    <dgm:pt modelId="{25F9C963-20FC-44FE-844A-A8E8E05F2213}" type="pres">
      <dgm:prSet presAssocID="{7D2FDE30-0AE8-424A-B4E5-53BE715673CA}" presName="hierRoot2" presStyleCnt="0">
        <dgm:presLayoutVars>
          <dgm:hierBranch val="init"/>
        </dgm:presLayoutVars>
      </dgm:prSet>
      <dgm:spPr/>
    </dgm:pt>
    <dgm:pt modelId="{200F7B40-B8DB-464C-884A-E1295AC9409F}" type="pres">
      <dgm:prSet presAssocID="{7D2FDE30-0AE8-424A-B4E5-53BE715673CA}" presName="rootComposite" presStyleCnt="0"/>
      <dgm:spPr/>
    </dgm:pt>
    <dgm:pt modelId="{34A8B3AA-0191-4111-8634-2888E921A5B8}" type="pres">
      <dgm:prSet presAssocID="{7D2FDE30-0AE8-424A-B4E5-53BE715673CA}" presName="rootText" presStyleLbl="node2" presStyleIdx="3" presStyleCnt="6" custScaleX="147614">
        <dgm:presLayoutVars>
          <dgm:chPref val="3"/>
        </dgm:presLayoutVars>
      </dgm:prSet>
      <dgm:spPr/>
    </dgm:pt>
    <dgm:pt modelId="{3BCFDDC2-AAD5-4CE9-82F5-69AC4B76F410}" type="pres">
      <dgm:prSet presAssocID="{7D2FDE30-0AE8-424A-B4E5-53BE715673CA}" presName="rootConnector" presStyleLbl="node2" presStyleIdx="3" presStyleCnt="6"/>
      <dgm:spPr/>
    </dgm:pt>
    <dgm:pt modelId="{DED0B93E-9ECE-4F6B-A707-69EECF69A0D4}" type="pres">
      <dgm:prSet presAssocID="{7D2FDE30-0AE8-424A-B4E5-53BE715673CA}" presName="hierChild4" presStyleCnt="0"/>
      <dgm:spPr/>
    </dgm:pt>
    <dgm:pt modelId="{4EF92788-DCE8-469E-82EB-893D14BAAEE1}" type="pres">
      <dgm:prSet presAssocID="{7D2FDE30-0AE8-424A-B4E5-53BE715673CA}" presName="hierChild5" presStyleCnt="0"/>
      <dgm:spPr/>
    </dgm:pt>
    <dgm:pt modelId="{02EC03AA-8E30-46BB-8DCA-0BC5EDED2C1B}" type="pres">
      <dgm:prSet presAssocID="{AD3060A5-FBA0-453A-A658-D37105DB412B}" presName="Name64" presStyleLbl="parChTrans1D2" presStyleIdx="4" presStyleCnt="7"/>
      <dgm:spPr/>
    </dgm:pt>
    <dgm:pt modelId="{F23D558D-BF1A-40C8-A808-0C130997A564}" type="pres">
      <dgm:prSet presAssocID="{093ABD5B-CF48-472A-930A-16647983C4AA}" presName="hierRoot2" presStyleCnt="0">
        <dgm:presLayoutVars>
          <dgm:hierBranch val="init"/>
        </dgm:presLayoutVars>
      </dgm:prSet>
      <dgm:spPr/>
    </dgm:pt>
    <dgm:pt modelId="{8F278EBA-FCA8-46A5-8CD2-630A95539CC3}" type="pres">
      <dgm:prSet presAssocID="{093ABD5B-CF48-472A-930A-16647983C4AA}" presName="rootComposite" presStyleCnt="0"/>
      <dgm:spPr/>
    </dgm:pt>
    <dgm:pt modelId="{175CAE67-F4A7-408F-8749-FC996D37B6F1}" type="pres">
      <dgm:prSet presAssocID="{093ABD5B-CF48-472A-930A-16647983C4AA}" presName="rootText" presStyleLbl="node2" presStyleIdx="4" presStyleCnt="6" custScaleX="147715">
        <dgm:presLayoutVars>
          <dgm:chPref val="3"/>
        </dgm:presLayoutVars>
      </dgm:prSet>
      <dgm:spPr/>
    </dgm:pt>
    <dgm:pt modelId="{4A9DB0D9-65F4-4B22-94EE-69BA63A447D4}" type="pres">
      <dgm:prSet presAssocID="{093ABD5B-CF48-472A-930A-16647983C4AA}" presName="rootConnector" presStyleLbl="node2" presStyleIdx="4" presStyleCnt="6"/>
      <dgm:spPr/>
    </dgm:pt>
    <dgm:pt modelId="{07F00778-EBA1-41D0-A702-AA8E77302C3A}" type="pres">
      <dgm:prSet presAssocID="{093ABD5B-CF48-472A-930A-16647983C4AA}" presName="hierChild4" presStyleCnt="0"/>
      <dgm:spPr/>
    </dgm:pt>
    <dgm:pt modelId="{AB52E823-4925-4A9C-97FB-08F9CCE9CE50}" type="pres">
      <dgm:prSet presAssocID="{093ABD5B-CF48-472A-930A-16647983C4AA}" presName="hierChild5" presStyleCnt="0"/>
      <dgm:spPr/>
    </dgm:pt>
    <dgm:pt modelId="{ABAC57A0-2310-4EEE-B0AB-71CACC130122}" type="pres">
      <dgm:prSet presAssocID="{7D0699DC-CA1D-4A60-AE56-CFD6487E26BF}" presName="Name64" presStyleLbl="parChTrans1D2" presStyleIdx="5" presStyleCnt="7"/>
      <dgm:spPr/>
    </dgm:pt>
    <dgm:pt modelId="{106CA327-B21D-4F46-A5C4-9088B110DB1D}" type="pres">
      <dgm:prSet presAssocID="{DF89D3CE-A30C-4DBD-909E-CC9206108AA0}" presName="hierRoot2" presStyleCnt="0">
        <dgm:presLayoutVars>
          <dgm:hierBranch val="init"/>
        </dgm:presLayoutVars>
      </dgm:prSet>
      <dgm:spPr/>
    </dgm:pt>
    <dgm:pt modelId="{07D338D4-6055-4E70-8E8C-CA46DBEB421A}" type="pres">
      <dgm:prSet presAssocID="{DF89D3CE-A30C-4DBD-909E-CC9206108AA0}" presName="rootComposite" presStyleCnt="0"/>
      <dgm:spPr/>
    </dgm:pt>
    <dgm:pt modelId="{665A38C0-6C9E-46D5-B527-9F158F443BDE}" type="pres">
      <dgm:prSet presAssocID="{DF89D3CE-A30C-4DBD-909E-CC9206108AA0}" presName="rootText" presStyleLbl="node2" presStyleIdx="5" presStyleCnt="6" custScaleX="147614">
        <dgm:presLayoutVars>
          <dgm:chPref val="3"/>
        </dgm:presLayoutVars>
      </dgm:prSet>
      <dgm:spPr/>
    </dgm:pt>
    <dgm:pt modelId="{0F4B64F0-B181-43DB-AD65-A6B2321F1F2F}" type="pres">
      <dgm:prSet presAssocID="{DF89D3CE-A30C-4DBD-909E-CC9206108AA0}" presName="rootConnector" presStyleLbl="node2" presStyleIdx="5" presStyleCnt="6"/>
      <dgm:spPr/>
    </dgm:pt>
    <dgm:pt modelId="{01279925-804B-4019-AB9D-FAC72063F4FE}" type="pres">
      <dgm:prSet presAssocID="{DF89D3CE-A30C-4DBD-909E-CC9206108AA0}" presName="hierChild4" presStyleCnt="0"/>
      <dgm:spPr/>
    </dgm:pt>
    <dgm:pt modelId="{0DD57284-4E70-4C77-822D-1E7CA058A2BE}" type="pres">
      <dgm:prSet presAssocID="{DF89D3CE-A30C-4DBD-909E-CC9206108AA0}" presName="hierChild5" presStyleCnt="0"/>
      <dgm:spPr/>
    </dgm:pt>
    <dgm:pt modelId="{2C51100B-B4F1-4BFE-856C-C770E9EB9FB4}" type="pres">
      <dgm:prSet presAssocID="{062B1AEC-D799-4A11-B399-5E1FF264248A}" presName="hierChild3" presStyleCnt="0"/>
      <dgm:spPr/>
    </dgm:pt>
    <dgm:pt modelId="{8E8F338C-A2F9-4D21-80F7-77F25934D6CD}" type="pres">
      <dgm:prSet presAssocID="{99FAB79D-36A9-48FB-8AA5-9793B53BB70C}" presName="Name115" presStyleLbl="parChTrans1D2" presStyleIdx="6" presStyleCnt="7"/>
      <dgm:spPr/>
    </dgm:pt>
    <dgm:pt modelId="{F5920D4F-1FC3-48F8-9406-ED1DA0DF7F65}" type="pres">
      <dgm:prSet presAssocID="{A3709EF3-4DBF-4683-999E-F8AC5A7782AD}" presName="hierRoot3" presStyleCnt="0">
        <dgm:presLayoutVars>
          <dgm:hierBranch val="init"/>
        </dgm:presLayoutVars>
      </dgm:prSet>
      <dgm:spPr/>
    </dgm:pt>
    <dgm:pt modelId="{64AC31FD-D351-472E-9F95-16935798C1CC}" type="pres">
      <dgm:prSet presAssocID="{A3709EF3-4DBF-4683-999E-F8AC5A7782AD}" presName="rootComposite3" presStyleCnt="0"/>
      <dgm:spPr/>
    </dgm:pt>
    <dgm:pt modelId="{21835EC1-3392-426D-828A-1C30858D7389}" type="pres">
      <dgm:prSet presAssocID="{A3709EF3-4DBF-4683-999E-F8AC5A7782AD}" presName="rootText3" presStyleLbl="asst1" presStyleIdx="0" presStyleCnt="1" custScaleY="211509" custLinFactY="21714" custLinFactNeighborX="-1435" custLinFactNeighborY="100000">
        <dgm:presLayoutVars>
          <dgm:chPref val="3"/>
        </dgm:presLayoutVars>
      </dgm:prSet>
      <dgm:spPr/>
    </dgm:pt>
    <dgm:pt modelId="{CAC73272-225F-4202-92EC-2678F7D97610}" type="pres">
      <dgm:prSet presAssocID="{A3709EF3-4DBF-4683-999E-F8AC5A7782AD}" presName="rootConnector3" presStyleLbl="asst1" presStyleIdx="0" presStyleCnt="1"/>
      <dgm:spPr/>
    </dgm:pt>
    <dgm:pt modelId="{2D722879-2613-48E3-8EBD-87C2DE57075D}" type="pres">
      <dgm:prSet presAssocID="{A3709EF3-4DBF-4683-999E-F8AC5A7782AD}" presName="hierChild6" presStyleCnt="0"/>
      <dgm:spPr/>
    </dgm:pt>
    <dgm:pt modelId="{BA7C928D-E384-4E30-86AD-A1623C5029BE}" type="pres">
      <dgm:prSet presAssocID="{A3709EF3-4DBF-4683-999E-F8AC5A7782AD}" presName="hierChild7" presStyleCnt="0"/>
      <dgm:spPr/>
    </dgm:pt>
  </dgm:ptLst>
  <dgm:cxnLst>
    <dgm:cxn modelId="{51EB131C-7B6D-4C9E-9AC9-38619416F1AB}" type="presOf" srcId="{A3141AE3-566B-4F9B-87D7-371C4D607AC8}" destId="{9AD027FE-F606-4846-8281-C091FF6ADF22}" srcOrd="0" destOrd="0" presId="urn:microsoft.com/office/officeart/2009/3/layout/HorizontalOrganizationChart"/>
    <dgm:cxn modelId="{7D4E412D-719D-4C6D-9DEB-5586B5F165A7}" srcId="{062B1AEC-D799-4A11-B399-5E1FF264248A}" destId="{7D2FDE30-0AE8-424A-B4E5-53BE715673CA}" srcOrd="4" destOrd="0" parTransId="{95014A2D-1EDF-4A0F-AA4D-A5415CBD7FFC}" sibTransId="{ACF6C135-3E2A-46EF-92BC-662D4709AEB9}"/>
    <dgm:cxn modelId="{02E06F30-7FF0-4530-A7E4-A6A6BA053B07}" type="presOf" srcId="{7D2FDE30-0AE8-424A-B4E5-53BE715673CA}" destId="{34A8B3AA-0191-4111-8634-2888E921A5B8}" srcOrd="0" destOrd="0" presId="urn:microsoft.com/office/officeart/2009/3/layout/HorizontalOrganizationChart"/>
    <dgm:cxn modelId="{CBB13C3B-0551-4FB2-94CF-4D55F46E9249}" type="presOf" srcId="{062B1AEC-D799-4A11-B399-5E1FF264248A}" destId="{001A4B00-44A1-4C18-9BB5-38AC84F24637}" srcOrd="1" destOrd="0" presId="urn:microsoft.com/office/officeart/2009/3/layout/HorizontalOrganizationChart"/>
    <dgm:cxn modelId="{7825D364-9E30-4132-85E7-615CD874FDD6}" type="presOf" srcId="{A3709EF3-4DBF-4683-999E-F8AC5A7782AD}" destId="{CAC73272-225F-4202-92EC-2678F7D97610}" srcOrd="1" destOrd="0" presId="urn:microsoft.com/office/officeart/2009/3/layout/HorizontalOrganizationChart"/>
    <dgm:cxn modelId="{37DB4345-A764-4AF9-9E5F-789C47E8A212}" srcId="{FF3CFEDC-064C-41A0-BA1E-41DF298C5DE8}" destId="{062B1AEC-D799-4A11-B399-5E1FF264248A}" srcOrd="0" destOrd="0" parTransId="{D3A3FF1C-9AFF-4675-BEE6-632FEDA65F30}" sibTransId="{5491907E-8E34-45A4-B9C9-195CCEEA31BB}"/>
    <dgm:cxn modelId="{93C2A649-D54A-452A-A287-E07FC428E522}" type="presOf" srcId="{AD3060A5-FBA0-453A-A658-D37105DB412B}" destId="{02EC03AA-8E30-46BB-8DCA-0BC5EDED2C1B}" srcOrd="0" destOrd="0" presId="urn:microsoft.com/office/officeart/2009/3/layout/HorizontalOrganizationChart"/>
    <dgm:cxn modelId="{66912A6A-5C44-4B81-8573-202822106290}" type="presOf" srcId="{062B1AEC-D799-4A11-B399-5E1FF264248A}" destId="{A7B04BC2-1631-4DF0-B45E-FD85CF0E7784}" srcOrd="0" destOrd="0" presId="urn:microsoft.com/office/officeart/2009/3/layout/HorizontalOrganizationChart"/>
    <dgm:cxn modelId="{78F42E4B-3F75-4FAF-ABF6-5F22E5DE4C3D}" type="presOf" srcId="{FF3CFEDC-064C-41A0-BA1E-41DF298C5DE8}" destId="{3E36376C-F9A1-4246-BBE7-185C0F0B5D4B}" srcOrd="0" destOrd="0" presId="urn:microsoft.com/office/officeart/2009/3/layout/HorizontalOrganizationChart"/>
    <dgm:cxn modelId="{7B3F6B56-04FF-4892-9523-4396175C7514}" type="presOf" srcId="{BC952D7C-6F6B-4BBE-B4EA-B91DD7B8700D}" destId="{FDAB10FF-68E6-4D56-9CC9-28FDDD29E25C}" srcOrd="0" destOrd="0" presId="urn:microsoft.com/office/officeart/2009/3/layout/HorizontalOrganizationChart"/>
    <dgm:cxn modelId="{DC359276-FA81-4715-A85A-52E74B90EFD0}" type="presOf" srcId="{928A8F6D-B894-4102-924D-6F2E27B0AFF4}" destId="{DC7F13E1-B092-47E4-BDE4-072AB8A5E949}" srcOrd="0" destOrd="0" presId="urn:microsoft.com/office/officeart/2009/3/layout/HorizontalOrganizationChart"/>
    <dgm:cxn modelId="{F8EA9776-1E76-4821-84CF-D5E39EEFD895}" srcId="{062B1AEC-D799-4A11-B399-5E1FF264248A}" destId="{BC952D7C-6F6B-4BBE-B4EA-B91DD7B8700D}" srcOrd="3" destOrd="0" parTransId="{502589BA-B669-4DBD-B6F8-BBB7B6C98EFC}" sibTransId="{A694B3B3-DEBB-4580-8E04-BCB2CAE3127E}"/>
    <dgm:cxn modelId="{E0FEE759-B034-4C8D-B12A-98DE64B93ECE}" type="presOf" srcId="{99FAB79D-36A9-48FB-8AA5-9793B53BB70C}" destId="{8E8F338C-A2F9-4D21-80F7-77F25934D6CD}" srcOrd="0" destOrd="0" presId="urn:microsoft.com/office/officeart/2009/3/layout/HorizontalOrganizationChart"/>
    <dgm:cxn modelId="{B6765980-1B4F-41EB-9785-70CCDA748488}" srcId="{062B1AEC-D799-4A11-B399-5E1FF264248A}" destId="{A3709EF3-4DBF-4683-999E-F8AC5A7782AD}" srcOrd="0" destOrd="0" parTransId="{99FAB79D-36A9-48FB-8AA5-9793B53BB70C}" sibTransId="{94EECFEA-CC80-4680-9834-6A7A7FE19330}"/>
    <dgm:cxn modelId="{D40A749D-AB54-4C5B-BDFA-5AE8AE8E3F9E}" srcId="{062B1AEC-D799-4A11-B399-5E1FF264248A}" destId="{093ABD5B-CF48-472A-930A-16647983C4AA}" srcOrd="5" destOrd="0" parTransId="{AD3060A5-FBA0-453A-A658-D37105DB412B}" sibTransId="{6051163D-AB77-4FE9-B5B5-F17A72009F1F}"/>
    <dgm:cxn modelId="{8D82B5AB-ED31-4D02-8B1E-DA9249F281C2}" type="presOf" srcId="{093ABD5B-CF48-472A-930A-16647983C4AA}" destId="{175CAE67-F4A7-408F-8749-FC996D37B6F1}" srcOrd="0" destOrd="0" presId="urn:microsoft.com/office/officeart/2009/3/layout/HorizontalOrganizationChart"/>
    <dgm:cxn modelId="{9FFB2AAD-4C02-4CAA-9A78-45892DCF4DF3}" srcId="{062B1AEC-D799-4A11-B399-5E1FF264248A}" destId="{DF89D3CE-A30C-4DBD-909E-CC9206108AA0}" srcOrd="6" destOrd="0" parTransId="{7D0699DC-CA1D-4A60-AE56-CFD6487E26BF}" sibTransId="{CA0158E4-F83B-4125-BD17-438869D7657F}"/>
    <dgm:cxn modelId="{BD1EBCB4-5470-4B28-B151-2D2D15E10071}" type="presOf" srcId="{95014A2D-1EDF-4A0F-AA4D-A5415CBD7FFC}" destId="{F57F18AF-67AE-4A6F-A9DA-82D3D6CDE940}" srcOrd="0" destOrd="0" presId="urn:microsoft.com/office/officeart/2009/3/layout/HorizontalOrganizationChart"/>
    <dgm:cxn modelId="{BC49F7B8-45B3-4FB0-A6D3-FA3346F9D2AB}" type="presOf" srcId="{DF89D3CE-A30C-4DBD-909E-CC9206108AA0}" destId="{665A38C0-6C9E-46D5-B527-9F158F443BDE}" srcOrd="0" destOrd="0" presId="urn:microsoft.com/office/officeart/2009/3/layout/HorizontalOrganizationChart"/>
    <dgm:cxn modelId="{D96542BC-2016-4A69-9D2A-85B068E9CC23}" type="presOf" srcId="{3F312AA4-84B4-41EF-8872-8208F76140B3}" destId="{B2EC7170-B4EE-4C71-993D-7E1453F80F95}" srcOrd="1" destOrd="0" presId="urn:microsoft.com/office/officeart/2009/3/layout/HorizontalOrganizationChart"/>
    <dgm:cxn modelId="{B1E9E7C4-D791-4655-AB5E-404E9F3AB9EB}" srcId="{062B1AEC-D799-4A11-B399-5E1FF264248A}" destId="{3F312AA4-84B4-41EF-8872-8208F76140B3}" srcOrd="2" destOrd="0" parTransId="{BB606E55-DC75-4FF3-BA17-B23D909044B0}" sibTransId="{E1987FB9-D10B-4538-8905-969C5B7616B2}"/>
    <dgm:cxn modelId="{E06DBDC8-26FA-463F-8887-C0FD82566F1C}" type="presOf" srcId="{928A8F6D-B894-4102-924D-6F2E27B0AFF4}" destId="{5E6F7B4D-1673-48DF-9FF6-2C1B23C9711C}" srcOrd="1" destOrd="0" presId="urn:microsoft.com/office/officeart/2009/3/layout/HorizontalOrganizationChart"/>
    <dgm:cxn modelId="{EE6ED2C8-A157-4745-986E-CF0BD91F77CF}" type="presOf" srcId="{3F312AA4-84B4-41EF-8872-8208F76140B3}" destId="{8DED5DE9-BC09-42CD-9022-5E31982A4C19}" srcOrd="0" destOrd="0" presId="urn:microsoft.com/office/officeart/2009/3/layout/HorizontalOrganizationChart"/>
    <dgm:cxn modelId="{5C88B6CE-B7E1-4D56-9F0A-E5DB7D36F802}" type="presOf" srcId="{502589BA-B669-4DBD-B6F8-BBB7B6C98EFC}" destId="{D0F0744C-52DF-41D2-85BD-416FD193DD68}" srcOrd="0" destOrd="0" presId="urn:microsoft.com/office/officeart/2009/3/layout/HorizontalOrganizationChart"/>
    <dgm:cxn modelId="{DC060FD9-8033-409F-9DD7-7701D546A528}" type="presOf" srcId="{7D2FDE30-0AE8-424A-B4E5-53BE715673CA}" destId="{3BCFDDC2-AAD5-4CE9-82F5-69AC4B76F410}" srcOrd="1" destOrd="0" presId="urn:microsoft.com/office/officeart/2009/3/layout/HorizontalOrganizationChart"/>
    <dgm:cxn modelId="{168181D9-FEA5-409B-AFF6-F6224CB6CCDC}" type="presOf" srcId="{7D0699DC-CA1D-4A60-AE56-CFD6487E26BF}" destId="{ABAC57A0-2310-4EEE-B0AB-71CACC130122}" srcOrd="0" destOrd="0" presId="urn:microsoft.com/office/officeart/2009/3/layout/HorizontalOrganizationChart"/>
    <dgm:cxn modelId="{497007E4-5339-435D-8693-CB722F123AE1}" type="presOf" srcId="{A3709EF3-4DBF-4683-999E-F8AC5A7782AD}" destId="{21835EC1-3392-426D-828A-1C30858D7389}" srcOrd="0" destOrd="0" presId="urn:microsoft.com/office/officeart/2009/3/layout/HorizontalOrganizationChart"/>
    <dgm:cxn modelId="{8C6612E4-321A-479E-9685-A432FCCF2307}" srcId="{062B1AEC-D799-4A11-B399-5E1FF264248A}" destId="{928A8F6D-B894-4102-924D-6F2E27B0AFF4}" srcOrd="1" destOrd="0" parTransId="{A3141AE3-566B-4F9B-87D7-371C4D607AC8}" sibTransId="{B400F8C9-8362-453E-BC33-BE6791B02A7F}"/>
    <dgm:cxn modelId="{A6C63DEB-B972-4252-962C-39B76F1E5658}" type="presOf" srcId="{DF89D3CE-A30C-4DBD-909E-CC9206108AA0}" destId="{0F4B64F0-B181-43DB-AD65-A6B2321F1F2F}" srcOrd="1" destOrd="0" presId="urn:microsoft.com/office/officeart/2009/3/layout/HorizontalOrganizationChart"/>
    <dgm:cxn modelId="{750E69EC-CC41-4D04-8748-F7F09B77C561}" type="presOf" srcId="{093ABD5B-CF48-472A-930A-16647983C4AA}" destId="{4A9DB0D9-65F4-4B22-94EE-69BA63A447D4}" srcOrd="1" destOrd="0" presId="urn:microsoft.com/office/officeart/2009/3/layout/HorizontalOrganizationChart"/>
    <dgm:cxn modelId="{695A0CEF-8276-47EB-896D-7EA6F7B2E2F8}" type="presOf" srcId="{BB606E55-DC75-4FF3-BA17-B23D909044B0}" destId="{62107F26-3E72-4A58-86AD-C880991932DD}" srcOrd="0" destOrd="0" presId="urn:microsoft.com/office/officeart/2009/3/layout/HorizontalOrganizationChart"/>
    <dgm:cxn modelId="{9A67FBF1-33C2-4080-BBEA-A08B6BA1DFC0}" type="presOf" srcId="{BC952D7C-6F6B-4BBE-B4EA-B91DD7B8700D}" destId="{15B343C9-035F-40BC-A97A-475A306EA185}" srcOrd="1" destOrd="0" presId="urn:microsoft.com/office/officeart/2009/3/layout/HorizontalOrganizationChart"/>
    <dgm:cxn modelId="{CA816CFD-351F-441C-BBF0-B1AC1460DCF6}" type="presParOf" srcId="{3E36376C-F9A1-4246-BBE7-185C0F0B5D4B}" destId="{04C4DF22-309B-492F-890B-CEBD4790CA5D}" srcOrd="0" destOrd="0" presId="urn:microsoft.com/office/officeart/2009/3/layout/HorizontalOrganizationChart"/>
    <dgm:cxn modelId="{C9AB5723-A96B-426C-982E-862AC5B94D40}" type="presParOf" srcId="{04C4DF22-309B-492F-890B-CEBD4790CA5D}" destId="{8234846E-E1D8-4EF4-A842-2C873EDEB535}" srcOrd="0" destOrd="0" presId="urn:microsoft.com/office/officeart/2009/3/layout/HorizontalOrganizationChart"/>
    <dgm:cxn modelId="{45ABFC4F-8EB1-462C-94B7-44263619607B}" type="presParOf" srcId="{8234846E-E1D8-4EF4-A842-2C873EDEB535}" destId="{A7B04BC2-1631-4DF0-B45E-FD85CF0E7784}" srcOrd="0" destOrd="0" presId="urn:microsoft.com/office/officeart/2009/3/layout/HorizontalOrganizationChart"/>
    <dgm:cxn modelId="{612CC512-AEB7-443D-825F-16DAC96D0A53}" type="presParOf" srcId="{8234846E-E1D8-4EF4-A842-2C873EDEB535}" destId="{001A4B00-44A1-4C18-9BB5-38AC84F24637}" srcOrd="1" destOrd="0" presId="urn:microsoft.com/office/officeart/2009/3/layout/HorizontalOrganizationChart"/>
    <dgm:cxn modelId="{693BDF61-FB66-439C-8B6F-BAAC5D85909F}" type="presParOf" srcId="{04C4DF22-309B-492F-890B-CEBD4790CA5D}" destId="{FD25A950-6B4B-479D-AC7A-50D3E19533E1}" srcOrd="1" destOrd="0" presId="urn:microsoft.com/office/officeart/2009/3/layout/HorizontalOrganizationChart"/>
    <dgm:cxn modelId="{9F233F45-C83C-408D-9DDD-4A8A216CCEC9}" type="presParOf" srcId="{FD25A950-6B4B-479D-AC7A-50D3E19533E1}" destId="{9AD027FE-F606-4846-8281-C091FF6ADF22}" srcOrd="0" destOrd="0" presId="urn:microsoft.com/office/officeart/2009/3/layout/HorizontalOrganizationChart"/>
    <dgm:cxn modelId="{AAE9B0BB-345D-49FA-9124-B4A01CEBD7AC}" type="presParOf" srcId="{FD25A950-6B4B-479D-AC7A-50D3E19533E1}" destId="{8D5C42F9-9698-4DD6-BDBB-A118E35D01EC}" srcOrd="1" destOrd="0" presId="urn:microsoft.com/office/officeart/2009/3/layout/HorizontalOrganizationChart"/>
    <dgm:cxn modelId="{A8C62F04-0FB4-4C7E-BD54-5C52FBD34EA7}" type="presParOf" srcId="{8D5C42F9-9698-4DD6-BDBB-A118E35D01EC}" destId="{A0D71D53-8349-4A91-BA89-54D11E956527}" srcOrd="0" destOrd="0" presId="urn:microsoft.com/office/officeart/2009/3/layout/HorizontalOrganizationChart"/>
    <dgm:cxn modelId="{0CF4C97C-FD19-4F26-A79C-437B6231BE23}" type="presParOf" srcId="{A0D71D53-8349-4A91-BA89-54D11E956527}" destId="{DC7F13E1-B092-47E4-BDE4-072AB8A5E949}" srcOrd="0" destOrd="0" presId="urn:microsoft.com/office/officeart/2009/3/layout/HorizontalOrganizationChart"/>
    <dgm:cxn modelId="{D17885C0-1B83-40D0-8063-CCA090E85A5B}" type="presParOf" srcId="{A0D71D53-8349-4A91-BA89-54D11E956527}" destId="{5E6F7B4D-1673-48DF-9FF6-2C1B23C9711C}" srcOrd="1" destOrd="0" presId="urn:microsoft.com/office/officeart/2009/3/layout/HorizontalOrganizationChart"/>
    <dgm:cxn modelId="{2542365B-22F6-4087-976D-3445FF1B7DBB}" type="presParOf" srcId="{8D5C42F9-9698-4DD6-BDBB-A118E35D01EC}" destId="{9E179BC0-AA5A-4810-A358-560419DFC930}" srcOrd="1" destOrd="0" presId="urn:microsoft.com/office/officeart/2009/3/layout/HorizontalOrganizationChart"/>
    <dgm:cxn modelId="{C94EF191-A57F-492C-B118-99ADF1130E4B}" type="presParOf" srcId="{8D5C42F9-9698-4DD6-BDBB-A118E35D01EC}" destId="{94A94C75-AB82-46CE-B27F-8D5FDA44AB11}" srcOrd="2" destOrd="0" presId="urn:microsoft.com/office/officeart/2009/3/layout/HorizontalOrganizationChart"/>
    <dgm:cxn modelId="{59643B83-4508-4588-936A-96DED63D689B}" type="presParOf" srcId="{FD25A950-6B4B-479D-AC7A-50D3E19533E1}" destId="{62107F26-3E72-4A58-86AD-C880991932DD}" srcOrd="2" destOrd="0" presId="urn:microsoft.com/office/officeart/2009/3/layout/HorizontalOrganizationChart"/>
    <dgm:cxn modelId="{77B5AA4D-8BA7-4AA4-81D5-B44F30969AE3}" type="presParOf" srcId="{FD25A950-6B4B-479D-AC7A-50D3E19533E1}" destId="{5E95B395-DBC2-467D-B073-6746F00FE40B}" srcOrd="3" destOrd="0" presId="urn:microsoft.com/office/officeart/2009/3/layout/HorizontalOrganizationChart"/>
    <dgm:cxn modelId="{FF8AE4C3-311B-4CA2-BC7D-33485F5BD2BC}" type="presParOf" srcId="{5E95B395-DBC2-467D-B073-6746F00FE40B}" destId="{772B414F-018E-4CC0-A2E1-18052EB44398}" srcOrd="0" destOrd="0" presId="urn:microsoft.com/office/officeart/2009/3/layout/HorizontalOrganizationChart"/>
    <dgm:cxn modelId="{C58D2AC0-4B42-4652-B789-B2918814E683}" type="presParOf" srcId="{772B414F-018E-4CC0-A2E1-18052EB44398}" destId="{8DED5DE9-BC09-42CD-9022-5E31982A4C19}" srcOrd="0" destOrd="0" presId="urn:microsoft.com/office/officeart/2009/3/layout/HorizontalOrganizationChart"/>
    <dgm:cxn modelId="{02968016-6C9F-4432-9719-3921F4C8179C}" type="presParOf" srcId="{772B414F-018E-4CC0-A2E1-18052EB44398}" destId="{B2EC7170-B4EE-4C71-993D-7E1453F80F95}" srcOrd="1" destOrd="0" presId="urn:microsoft.com/office/officeart/2009/3/layout/HorizontalOrganizationChart"/>
    <dgm:cxn modelId="{A3DCDDE0-6A43-4D91-9543-5E59DB195454}" type="presParOf" srcId="{5E95B395-DBC2-467D-B073-6746F00FE40B}" destId="{78178CAD-B0F8-4822-93EE-87A5F8601EC7}" srcOrd="1" destOrd="0" presId="urn:microsoft.com/office/officeart/2009/3/layout/HorizontalOrganizationChart"/>
    <dgm:cxn modelId="{C98F775A-DEE4-4874-AD48-B993B6D08E74}" type="presParOf" srcId="{5E95B395-DBC2-467D-B073-6746F00FE40B}" destId="{0468A1F5-98E8-41F0-8CF8-3A9319C240F4}" srcOrd="2" destOrd="0" presId="urn:microsoft.com/office/officeart/2009/3/layout/HorizontalOrganizationChart"/>
    <dgm:cxn modelId="{1A373F94-3C4C-4A48-AB24-6F8858D9584D}" type="presParOf" srcId="{FD25A950-6B4B-479D-AC7A-50D3E19533E1}" destId="{D0F0744C-52DF-41D2-85BD-416FD193DD68}" srcOrd="4" destOrd="0" presId="urn:microsoft.com/office/officeart/2009/3/layout/HorizontalOrganizationChart"/>
    <dgm:cxn modelId="{14EB1667-1DD3-4FA1-827A-11D0AD96DFF2}" type="presParOf" srcId="{FD25A950-6B4B-479D-AC7A-50D3E19533E1}" destId="{D8584D74-4346-480F-9A7D-BC27D7498D03}" srcOrd="5" destOrd="0" presId="urn:microsoft.com/office/officeart/2009/3/layout/HorizontalOrganizationChart"/>
    <dgm:cxn modelId="{CB96F664-73BC-4774-B591-BC34E206F8E0}" type="presParOf" srcId="{D8584D74-4346-480F-9A7D-BC27D7498D03}" destId="{40D1179A-5A81-40AA-BCD5-855DD46532E5}" srcOrd="0" destOrd="0" presId="urn:microsoft.com/office/officeart/2009/3/layout/HorizontalOrganizationChart"/>
    <dgm:cxn modelId="{D17AC017-735F-44D2-AA00-E49F70312300}" type="presParOf" srcId="{40D1179A-5A81-40AA-BCD5-855DD46532E5}" destId="{FDAB10FF-68E6-4D56-9CC9-28FDDD29E25C}" srcOrd="0" destOrd="0" presId="urn:microsoft.com/office/officeart/2009/3/layout/HorizontalOrganizationChart"/>
    <dgm:cxn modelId="{CB603357-2B6D-4E91-902F-A3F73651987A}" type="presParOf" srcId="{40D1179A-5A81-40AA-BCD5-855DD46532E5}" destId="{15B343C9-035F-40BC-A97A-475A306EA185}" srcOrd="1" destOrd="0" presId="urn:microsoft.com/office/officeart/2009/3/layout/HorizontalOrganizationChart"/>
    <dgm:cxn modelId="{519F488E-8FD6-457E-9073-957BF0A1D78B}" type="presParOf" srcId="{D8584D74-4346-480F-9A7D-BC27D7498D03}" destId="{A83B7991-35A3-4E25-B6C9-9401B7D4A5EE}" srcOrd="1" destOrd="0" presId="urn:microsoft.com/office/officeart/2009/3/layout/HorizontalOrganizationChart"/>
    <dgm:cxn modelId="{5A0178A2-AB6C-4D4E-8F73-EC97C88060E4}" type="presParOf" srcId="{D8584D74-4346-480F-9A7D-BC27D7498D03}" destId="{560A6FF7-4C15-4989-9B16-166D253E6B0F}" srcOrd="2" destOrd="0" presId="urn:microsoft.com/office/officeart/2009/3/layout/HorizontalOrganizationChart"/>
    <dgm:cxn modelId="{62EA4422-C283-46C5-B338-6C6E04FFC704}" type="presParOf" srcId="{FD25A950-6B4B-479D-AC7A-50D3E19533E1}" destId="{F57F18AF-67AE-4A6F-A9DA-82D3D6CDE940}" srcOrd="6" destOrd="0" presId="urn:microsoft.com/office/officeart/2009/3/layout/HorizontalOrganizationChart"/>
    <dgm:cxn modelId="{868ACA90-91DE-42E9-9E8B-A7FBCF994FE5}" type="presParOf" srcId="{FD25A950-6B4B-479D-AC7A-50D3E19533E1}" destId="{25F9C963-20FC-44FE-844A-A8E8E05F2213}" srcOrd="7" destOrd="0" presId="urn:microsoft.com/office/officeart/2009/3/layout/HorizontalOrganizationChart"/>
    <dgm:cxn modelId="{4255A472-34F3-4736-99D8-20BF002AAFCB}" type="presParOf" srcId="{25F9C963-20FC-44FE-844A-A8E8E05F2213}" destId="{200F7B40-B8DB-464C-884A-E1295AC9409F}" srcOrd="0" destOrd="0" presId="urn:microsoft.com/office/officeart/2009/3/layout/HorizontalOrganizationChart"/>
    <dgm:cxn modelId="{3F76A21F-30CD-48AF-9FA2-2ECBD541AEAC}" type="presParOf" srcId="{200F7B40-B8DB-464C-884A-E1295AC9409F}" destId="{34A8B3AA-0191-4111-8634-2888E921A5B8}" srcOrd="0" destOrd="0" presId="urn:microsoft.com/office/officeart/2009/3/layout/HorizontalOrganizationChart"/>
    <dgm:cxn modelId="{C7A95DFD-D1AF-4AC9-8BDF-53BBD28B17B1}" type="presParOf" srcId="{200F7B40-B8DB-464C-884A-E1295AC9409F}" destId="{3BCFDDC2-AAD5-4CE9-82F5-69AC4B76F410}" srcOrd="1" destOrd="0" presId="urn:microsoft.com/office/officeart/2009/3/layout/HorizontalOrganizationChart"/>
    <dgm:cxn modelId="{11411C35-296B-43C8-8567-2D62B5C27A02}" type="presParOf" srcId="{25F9C963-20FC-44FE-844A-A8E8E05F2213}" destId="{DED0B93E-9ECE-4F6B-A707-69EECF69A0D4}" srcOrd="1" destOrd="0" presId="urn:microsoft.com/office/officeart/2009/3/layout/HorizontalOrganizationChart"/>
    <dgm:cxn modelId="{097D96AE-0AA9-41E2-B03F-85AD0850D0F5}" type="presParOf" srcId="{25F9C963-20FC-44FE-844A-A8E8E05F2213}" destId="{4EF92788-DCE8-469E-82EB-893D14BAAEE1}" srcOrd="2" destOrd="0" presId="urn:microsoft.com/office/officeart/2009/3/layout/HorizontalOrganizationChart"/>
    <dgm:cxn modelId="{CFD8CBC3-B827-4700-9461-32BFE30DB589}" type="presParOf" srcId="{FD25A950-6B4B-479D-AC7A-50D3E19533E1}" destId="{02EC03AA-8E30-46BB-8DCA-0BC5EDED2C1B}" srcOrd="8" destOrd="0" presId="urn:microsoft.com/office/officeart/2009/3/layout/HorizontalOrganizationChart"/>
    <dgm:cxn modelId="{94EBEC46-1F88-4ED0-97B0-24916F686F2C}" type="presParOf" srcId="{FD25A950-6B4B-479D-AC7A-50D3E19533E1}" destId="{F23D558D-BF1A-40C8-A808-0C130997A564}" srcOrd="9" destOrd="0" presId="urn:microsoft.com/office/officeart/2009/3/layout/HorizontalOrganizationChart"/>
    <dgm:cxn modelId="{8E21E3E0-B816-4876-9FCA-E818EB416A00}" type="presParOf" srcId="{F23D558D-BF1A-40C8-A808-0C130997A564}" destId="{8F278EBA-FCA8-46A5-8CD2-630A95539CC3}" srcOrd="0" destOrd="0" presId="urn:microsoft.com/office/officeart/2009/3/layout/HorizontalOrganizationChart"/>
    <dgm:cxn modelId="{20C33CB6-1427-4A05-A8AD-C5F1E5093A82}" type="presParOf" srcId="{8F278EBA-FCA8-46A5-8CD2-630A95539CC3}" destId="{175CAE67-F4A7-408F-8749-FC996D37B6F1}" srcOrd="0" destOrd="0" presId="urn:microsoft.com/office/officeart/2009/3/layout/HorizontalOrganizationChart"/>
    <dgm:cxn modelId="{EFD52629-3BD4-4C6D-B3DF-FEC1E4744830}" type="presParOf" srcId="{8F278EBA-FCA8-46A5-8CD2-630A95539CC3}" destId="{4A9DB0D9-65F4-4B22-94EE-69BA63A447D4}" srcOrd="1" destOrd="0" presId="urn:microsoft.com/office/officeart/2009/3/layout/HorizontalOrganizationChart"/>
    <dgm:cxn modelId="{11E0F67C-5FD4-469D-A286-477367A43C34}" type="presParOf" srcId="{F23D558D-BF1A-40C8-A808-0C130997A564}" destId="{07F00778-EBA1-41D0-A702-AA8E77302C3A}" srcOrd="1" destOrd="0" presId="urn:microsoft.com/office/officeart/2009/3/layout/HorizontalOrganizationChart"/>
    <dgm:cxn modelId="{E04FAB57-EA27-4857-A597-A00324554BAF}" type="presParOf" srcId="{F23D558D-BF1A-40C8-A808-0C130997A564}" destId="{AB52E823-4925-4A9C-97FB-08F9CCE9CE50}" srcOrd="2" destOrd="0" presId="urn:microsoft.com/office/officeart/2009/3/layout/HorizontalOrganizationChart"/>
    <dgm:cxn modelId="{6D70FD23-2658-4118-93F1-1D3202CAAC9C}" type="presParOf" srcId="{FD25A950-6B4B-479D-AC7A-50D3E19533E1}" destId="{ABAC57A0-2310-4EEE-B0AB-71CACC130122}" srcOrd="10" destOrd="0" presId="urn:microsoft.com/office/officeart/2009/3/layout/HorizontalOrganizationChart"/>
    <dgm:cxn modelId="{AF4BA8D8-75E8-4988-9CE8-C3B53229E03B}" type="presParOf" srcId="{FD25A950-6B4B-479D-AC7A-50D3E19533E1}" destId="{106CA327-B21D-4F46-A5C4-9088B110DB1D}" srcOrd="11" destOrd="0" presId="urn:microsoft.com/office/officeart/2009/3/layout/HorizontalOrganizationChart"/>
    <dgm:cxn modelId="{36E06D6A-C81C-498D-8277-8E8753656F1B}" type="presParOf" srcId="{106CA327-B21D-4F46-A5C4-9088B110DB1D}" destId="{07D338D4-6055-4E70-8E8C-CA46DBEB421A}" srcOrd="0" destOrd="0" presId="urn:microsoft.com/office/officeart/2009/3/layout/HorizontalOrganizationChart"/>
    <dgm:cxn modelId="{B43C6565-8D08-4360-9069-46D0D3A70DDB}" type="presParOf" srcId="{07D338D4-6055-4E70-8E8C-CA46DBEB421A}" destId="{665A38C0-6C9E-46D5-B527-9F158F443BDE}" srcOrd="0" destOrd="0" presId="urn:microsoft.com/office/officeart/2009/3/layout/HorizontalOrganizationChart"/>
    <dgm:cxn modelId="{46CFE67A-3441-4395-94FB-76B3EFFF2866}" type="presParOf" srcId="{07D338D4-6055-4E70-8E8C-CA46DBEB421A}" destId="{0F4B64F0-B181-43DB-AD65-A6B2321F1F2F}" srcOrd="1" destOrd="0" presId="urn:microsoft.com/office/officeart/2009/3/layout/HorizontalOrganizationChart"/>
    <dgm:cxn modelId="{30C82C80-13E4-4F20-B3B3-D6DF00E1D7B8}" type="presParOf" srcId="{106CA327-B21D-4F46-A5C4-9088B110DB1D}" destId="{01279925-804B-4019-AB9D-FAC72063F4FE}" srcOrd="1" destOrd="0" presId="urn:microsoft.com/office/officeart/2009/3/layout/HorizontalOrganizationChart"/>
    <dgm:cxn modelId="{BAF9002E-449B-4A6C-ABCA-DC41AF0E5662}" type="presParOf" srcId="{106CA327-B21D-4F46-A5C4-9088B110DB1D}" destId="{0DD57284-4E70-4C77-822D-1E7CA058A2BE}" srcOrd="2" destOrd="0" presId="urn:microsoft.com/office/officeart/2009/3/layout/HorizontalOrganizationChart"/>
    <dgm:cxn modelId="{CA257290-7ED5-4400-B8FB-4DA6F2CD13F9}" type="presParOf" srcId="{04C4DF22-309B-492F-890B-CEBD4790CA5D}" destId="{2C51100B-B4F1-4BFE-856C-C770E9EB9FB4}" srcOrd="2" destOrd="0" presId="urn:microsoft.com/office/officeart/2009/3/layout/HorizontalOrganizationChart"/>
    <dgm:cxn modelId="{E570864E-AFAA-431B-9CB6-087205A35B6E}" type="presParOf" srcId="{2C51100B-B4F1-4BFE-856C-C770E9EB9FB4}" destId="{8E8F338C-A2F9-4D21-80F7-77F25934D6CD}" srcOrd="0" destOrd="0" presId="urn:microsoft.com/office/officeart/2009/3/layout/HorizontalOrganizationChart"/>
    <dgm:cxn modelId="{E97869EB-27AD-4C98-BAD2-668F4DD48F18}" type="presParOf" srcId="{2C51100B-B4F1-4BFE-856C-C770E9EB9FB4}" destId="{F5920D4F-1FC3-48F8-9406-ED1DA0DF7F65}" srcOrd="1" destOrd="0" presId="urn:microsoft.com/office/officeart/2009/3/layout/HorizontalOrganizationChart"/>
    <dgm:cxn modelId="{4B62D8AD-FA34-4A78-8E0F-477444785A7F}" type="presParOf" srcId="{F5920D4F-1FC3-48F8-9406-ED1DA0DF7F65}" destId="{64AC31FD-D351-472E-9F95-16935798C1CC}" srcOrd="0" destOrd="0" presId="urn:microsoft.com/office/officeart/2009/3/layout/HorizontalOrganizationChart"/>
    <dgm:cxn modelId="{E6F89B98-42D2-4132-A998-E15BF72A2FC7}" type="presParOf" srcId="{64AC31FD-D351-472E-9F95-16935798C1CC}" destId="{21835EC1-3392-426D-828A-1C30858D7389}" srcOrd="0" destOrd="0" presId="urn:microsoft.com/office/officeart/2009/3/layout/HorizontalOrganizationChart"/>
    <dgm:cxn modelId="{E078AB08-74B9-4ED8-8DCC-BA486A782DE6}" type="presParOf" srcId="{64AC31FD-D351-472E-9F95-16935798C1CC}" destId="{CAC73272-225F-4202-92EC-2678F7D97610}" srcOrd="1" destOrd="0" presId="urn:microsoft.com/office/officeart/2009/3/layout/HorizontalOrganizationChart"/>
    <dgm:cxn modelId="{2E84C607-895B-4B35-9FA6-0FA6A82674F7}" type="presParOf" srcId="{F5920D4F-1FC3-48F8-9406-ED1DA0DF7F65}" destId="{2D722879-2613-48E3-8EBD-87C2DE57075D}" srcOrd="1" destOrd="0" presId="urn:microsoft.com/office/officeart/2009/3/layout/HorizontalOrganizationChart"/>
    <dgm:cxn modelId="{BC104A5D-CA1C-45A9-A035-6FB62856462E}" type="presParOf" srcId="{F5920D4F-1FC3-48F8-9406-ED1DA0DF7F65}" destId="{BA7C928D-E384-4E30-86AD-A1623C5029BE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529360"/>
          <a:ext cx="8784976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9248" y="28102"/>
          <a:ext cx="6149483" cy="7669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</a:p>
      </dsp:txBody>
      <dsp:txXfrm>
        <a:off x="476687" y="65541"/>
        <a:ext cx="6074605" cy="692060"/>
      </dsp:txXfrm>
    </dsp:sp>
    <dsp:sp modelId="{0A6C1B5B-3317-4D6E-874F-1AB0C0FA097A}">
      <dsp:nvSpPr>
        <dsp:cNvPr id="0" name=""/>
        <dsp:cNvSpPr/>
      </dsp:nvSpPr>
      <dsp:spPr>
        <a:xfrm>
          <a:off x="0" y="1345840"/>
          <a:ext cx="8784976" cy="4536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439248" y="1080160"/>
          <a:ext cx="6149483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</a:p>
      </dsp:txBody>
      <dsp:txXfrm>
        <a:off x="465187" y="1106099"/>
        <a:ext cx="6097605" cy="479482"/>
      </dsp:txXfrm>
    </dsp:sp>
    <dsp:sp modelId="{F1DDECCD-72B7-4FC5-B66B-EA8FD237EC5C}">
      <dsp:nvSpPr>
        <dsp:cNvPr id="0" name=""/>
        <dsp:cNvSpPr/>
      </dsp:nvSpPr>
      <dsp:spPr>
        <a:xfrm>
          <a:off x="0" y="2162320"/>
          <a:ext cx="8784976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39248" y="1896640"/>
          <a:ext cx="6149483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4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</a:p>
      </dsp:txBody>
      <dsp:txXfrm>
        <a:off x="465187" y="1922579"/>
        <a:ext cx="6097605" cy="479482"/>
      </dsp:txXfrm>
    </dsp:sp>
    <dsp:sp modelId="{40701B9E-78C3-4524-9C5A-C186300220FD}">
      <dsp:nvSpPr>
        <dsp:cNvPr id="0" name=""/>
        <dsp:cNvSpPr/>
      </dsp:nvSpPr>
      <dsp:spPr>
        <a:xfrm>
          <a:off x="0" y="2978800"/>
          <a:ext cx="8784976" cy="453600"/>
        </a:xfrm>
        <a:prstGeom prst="rect">
          <a:avLst/>
        </a:prstGeom>
        <a:solidFill>
          <a:srgbClr val="92D050">
            <a:alpha val="90000"/>
          </a:srgbClr>
        </a:soli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9248" y="2713120"/>
          <a:ext cx="6149483" cy="5313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5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</a:p>
      </dsp:txBody>
      <dsp:txXfrm>
        <a:off x="465187" y="2739059"/>
        <a:ext cx="6097605" cy="479482"/>
      </dsp:txXfrm>
    </dsp:sp>
    <dsp:sp modelId="{24FAA2C2-2DEF-468F-8FF6-F4FC8B9D4D4A}">
      <dsp:nvSpPr>
        <dsp:cNvPr id="0" name=""/>
        <dsp:cNvSpPr/>
      </dsp:nvSpPr>
      <dsp:spPr>
        <a:xfrm>
          <a:off x="0" y="3795280"/>
          <a:ext cx="8784976" cy="453600"/>
        </a:xfrm>
        <a:prstGeom prst="rect">
          <a:avLst/>
        </a:prstGeom>
        <a:solidFill>
          <a:srgbClr val="FFFF00">
            <a:alpha val="90000"/>
          </a:srgbClr>
        </a:soli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9248" y="3529600"/>
          <a:ext cx="6149483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6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</a:p>
      </dsp:txBody>
      <dsp:txXfrm>
        <a:off x="465187" y="3555539"/>
        <a:ext cx="6097605" cy="479482"/>
      </dsp:txXfrm>
    </dsp:sp>
    <dsp:sp modelId="{D1B0E364-E53E-45ED-8081-9F3517920ECD}">
      <dsp:nvSpPr>
        <dsp:cNvPr id="0" name=""/>
        <dsp:cNvSpPr/>
      </dsp:nvSpPr>
      <dsp:spPr>
        <a:xfrm>
          <a:off x="0" y="4918897"/>
          <a:ext cx="8784976" cy="4536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9248" y="4346080"/>
          <a:ext cx="6149483" cy="8384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№ 9 и Учреждений по противодействию коррупции, выработка рекомендаций и контроль реализации решений комиссии </a:t>
          </a:r>
        </a:p>
      </dsp:txBody>
      <dsp:txXfrm>
        <a:off x="480180" y="4387012"/>
        <a:ext cx="6067619" cy="756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12070-6D9A-4082-AD33-B445D0364799}">
      <dsp:nvSpPr>
        <dsp:cNvPr id="0" name=""/>
        <dsp:cNvSpPr/>
      </dsp:nvSpPr>
      <dsp:spPr>
        <a:xfrm>
          <a:off x="0" y="0"/>
          <a:ext cx="7560840" cy="3312368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9050" cap="rnd" cmpd="sng" algn="ctr">
          <a:solidFill>
            <a:scrgbClr r="0" g="0" b="0"/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9</a:t>
          </a:r>
        </a:p>
      </dsp:txBody>
      <dsp:txXfrm>
        <a:off x="0" y="0"/>
        <a:ext cx="7560840" cy="1788678"/>
      </dsp:txXfrm>
    </dsp:sp>
    <dsp:sp modelId="{5C044014-61C3-4E0E-887D-6A2462010FF8}">
      <dsp:nvSpPr>
        <dsp:cNvPr id="0" name=""/>
        <dsp:cNvSpPr/>
      </dsp:nvSpPr>
      <dsp:spPr>
        <a:xfrm>
          <a:off x="0" y="1722431"/>
          <a:ext cx="7560840" cy="15236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b="1" kern="1200" dirty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sz="2700" b="1" kern="1200" dirty="0">
              <a:solidFill>
                <a:srgbClr val="FF0000"/>
              </a:solidFill>
            </a:rPr>
            <a:t>1</a:t>
          </a:r>
        </a:p>
      </dsp:txBody>
      <dsp:txXfrm>
        <a:off x="0" y="1722431"/>
        <a:ext cx="7560840" cy="15236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3619" y="479661"/>
          <a:ext cx="8777736" cy="2078178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rnd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№ 9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487" y="540529"/>
        <a:ext cx="8656000" cy="1956442"/>
      </dsp:txXfrm>
    </dsp:sp>
    <dsp:sp modelId="{CD3AC7B0-8D48-4C22-9368-078FB63BD0A5}">
      <dsp:nvSpPr>
        <dsp:cNvPr id="0" name=""/>
        <dsp:cNvSpPr/>
      </dsp:nvSpPr>
      <dsp:spPr>
        <a:xfrm>
          <a:off x="881393" y="2557840"/>
          <a:ext cx="877773" cy="10947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4765"/>
              </a:lnTo>
              <a:lnTo>
                <a:pt x="877773" y="1094765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759167" y="2846172"/>
          <a:ext cx="2580586" cy="1612866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2024 год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endParaRPr lang="ru-RU" sz="20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06406" y="2893411"/>
        <a:ext cx="2486108" cy="15183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427326" y="280603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</a:p>
      </dsp:txBody>
      <dsp:txXfrm>
        <a:off x="427326" y="280603"/>
        <a:ext cx="7562409" cy="560994"/>
      </dsp:txXfrm>
    </dsp:sp>
    <dsp:sp modelId="{F0DD063C-10F2-444C-A3F8-40B5294FB4FE}">
      <dsp:nvSpPr>
        <dsp:cNvPr id="0" name=""/>
        <dsp:cNvSpPr/>
      </dsp:nvSpPr>
      <dsp:spPr>
        <a:xfrm>
          <a:off x="76705" y="210479"/>
          <a:ext cx="701242" cy="701242"/>
        </a:xfrm>
        <a:prstGeom prst="ellipse">
          <a:avLst/>
        </a:prstGeom>
        <a:solidFill>
          <a:schemeClr val="accent4"/>
        </a:solidFill>
        <a:ln w="12700" cap="rnd" cmpd="sng" algn="ctr">
          <a:solidFill>
            <a:schemeClr val="accent3"/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888782" y="1121988"/>
          <a:ext cx="7100953" cy="560994"/>
        </a:xfrm>
        <a:prstGeom prst="rect">
          <a:avLst/>
        </a:prstGeom>
        <a:gradFill rotWithShape="0">
          <a:gsLst>
            <a:gs pos="0">
              <a:schemeClr val="accent5">
                <a:hueOff val="499051"/>
                <a:satOff val="-10098"/>
                <a:lumOff val="314"/>
                <a:alphaOff val="0"/>
                <a:tint val="96000"/>
                <a:lumMod val="100000"/>
              </a:schemeClr>
            </a:gs>
            <a:gs pos="78000">
              <a:schemeClr val="accent5">
                <a:hueOff val="499051"/>
                <a:satOff val="-10098"/>
                <a:lumOff val="31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</a:p>
      </dsp:txBody>
      <dsp:txXfrm>
        <a:off x="888782" y="1121988"/>
        <a:ext cx="7100953" cy="560994"/>
      </dsp:txXfrm>
    </dsp:sp>
    <dsp:sp modelId="{49E1EE34-3E18-4171-BCBC-889CE3109EFC}">
      <dsp:nvSpPr>
        <dsp:cNvPr id="0" name=""/>
        <dsp:cNvSpPr/>
      </dsp:nvSpPr>
      <dsp:spPr>
        <a:xfrm>
          <a:off x="538161" y="1051864"/>
          <a:ext cx="701242" cy="701242"/>
        </a:xfrm>
        <a:prstGeom prst="ellipse">
          <a:avLst/>
        </a:prstGeom>
        <a:solidFill>
          <a:srgbClr val="FFFF00"/>
        </a:solidFill>
        <a:ln w="12700" cap="rnd" cmpd="sng" algn="ctr">
          <a:solidFill>
            <a:schemeClr val="accent5">
              <a:hueOff val="499051"/>
              <a:satOff val="-10098"/>
              <a:lumOff val="314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099795" y="1963373"/>
          <a:ext cx="6889941" cy="560994"/>
        </a:xfrm>
        <a:prstGeom prst="rect">
          <a:avLst/>
        </a:prstGeom>
        <a:gradFill rotWithShape="0">
          <a:gsLst>
            <a:gs pos="0">
              <a:schemeClr val="accent5">
                <a:hueOff val="998102"/>
                <a:satOff val="-20196"/>
                <a:lumOff val="628"/>
                <a:alphaOff val="0"/>
                <a:tint val="96000"/>
                <a:lumMod val="100000"/>
              </a:schemeClr>
            </a:gs>
            <a:gs pos="78000">
              <a:schemeClr val="accent5">
                <a:hueOff val="998102"/>
                <a:satOff val="-20196"/>
                <a:lumOff val="62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sp:txBody>
      <dsp:txXfrm>
        <a:off x="1099795" y="1963373"/>
        <a:ext cx="6889941" cy="560994"/>
      </dsp:txXfrm>
    </dsp:sp>
    <dsp:sp modelId="{F31C1C6E-8391-4AE7-8AD2-9E82A3E4FDB1}">
      <dsp:nvSpPr>
        <dsp:cNvPr id="0" name=""/>
        <dsp:cNvSpPr/>
      </dsp:nvSpPr>
      <dsp:spPr>
        <a:xfrm>
          <a:off x="749173" y="1893248"/>
          <a:ext cx="701242" cy="701242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2700" cap="rnd" cmpd="sng" algn="ctr">
          <a:solidFill>
            <a:schemeClr val="accent5">
              <a:hueOff val="998102"/>
              <a:satOff val="-20196"/>
              <a:lumOff val="628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FF1679-A43B-4DDE-ACD2-E6B477458FEB}">
      <dsp:nvSpPr>
        <dsp:cNvPr id="0" name=""/>
        <dsp:cNvSpPr/>
      </dsp:nvSpPr>
      <dsp:spPr>
        <a:xfrm>
          <a:off x="1128595" y="2610914"/>
          <a:ext cx="6889941" cy="917477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</a:p>
      </dsp:txBody>
      <dsp:txXfrm>
        <a:off x="1128595" y="2610914"/>
        <a:ext cx="6889941" cy="917477"/>
      </dsp:txXfrm>
    </dsp:sp>
    <dsp:sp modelId="{AED03933-CA38-4042-AE34-468EAA42DEA9}">
      <dsp:nvSpPr>
        <dsp:cNvPr id="0" name=""/>
        <dsp:cNvSpPr/>
      </dsp:nvSpPr>
      <dsp:spPr>
        <a:xfrm>
          <a:off x="648072" y="2664295"/>
          <a:ext cx="903446" cy="840853"/>
        </a:xfrm>
        <a:prstGeom prst="ellipse">
          <a:avLst/>
        </a:prstGeom>
        <a:solidFill>
          <a:srgbClr val="F3943B"/>
        </a:solidFill>
        <a:ln w="12700" cap="rnd" cmpd="sng" algn="ctr">
          <a:solidFill>
            <a:schemeClr val="accent5">
              <a:hueOff val="1497154"/>
              <a:satOff val="-30293"/>
              <a:lumOff val="941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800B32-D10B-42A4-B52D-CDD7D637935F}">
      <dsp:nvSpPr>
        <dsp:cNvPr id="0" name=""/>
        <dsp:cNvSpPr/>
      </dsp:nvSpPr>
      <dsp:spPr>
        <a:xfrm>
          <a:off x="888782" y="3607804"/>
          <a:ext cx="7100953" cy="636604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</a:p>
      </dsp:txBody>
      <dsp:txXfrm>
        <a:off x="888782" y="3607804"/>
        <a:ext cx="7100953" cy="636604"/>
      </dsp:txXfrm>
    </dsp:sp>
    <dsp:sp modelId="{9CA5FDD4-ED40-485D-99F7-525FEE1712FE}">
      <dsp:nvSpPr>
        <dsp:cNvPr id="0" name=""/>
        <dsp:cNvSpPr/>
      </dsp:nvSpPr>
      <dsp:spPr>
        <a:xfrm>
          <a:off x="538161" y="3575485"/>
          <a:ext cx="701242" cy="701242"/>
        </a:xfrm>
        <a:prstGeom prst="ellipse">
          <a:avLst/>
        </a:prstGeom>
        <a:solidFill>
          <a:srgbClr val="7030A0"/>
        </a:solidFill>
        <a:ln w="12700" cap="rnd" cmpd="sng" algn="ctr">
          <a:solidFill>
            <a:schemeClr val="accent5">
              <a:hueOff val="1996205"/>
              <a:satOff val="-40391"/>
              <a:lumOff val="125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E60522-2C12-4DA2-96A6-DDFE2A31F0CB}">
      <dsp:nvSpPr>
        <dsp:cNvPr id="0" name=""/>
        <dsp:cNvSpPr/>
      </dsp:nvSpPr>
      <dsp:spPr>
        <a:xfrm>
          <a:off x="427326" y="4486994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2495256"/>
                <a:satOff val="-50489"/>
                <a:lumOff val="1569"/>
                <a:alphaOff val="0"/>
                <a:tint val="96000"/>
                <a:lumMod val="100000"/>
              </a:schemeClr>
            </a:gs>
            <a:gs pos="78000">
              <a:schemeClr val="accent5">
                <a:hueOff val="2495256"/>
                <a:satOff val="-50489"/>
                <a:lumOff val="1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</a:p>
      </dsp:txBody>
      <dsp:txXfrm>
        <a:off x="427326" y="4486994"/>
        <a:ext cx="7562409" cy="560994"/>
      </dsp:txXfrm>
    </dsp:sp>
    <dsp:sp modelId="{F313B529-4E46-4063-AAC2-E3F0537BC438}">
      <dsp:nvSpPr>
        <dsp:cNvPr id="0" name=""/>
        <dsp:cNvSpPr/>
      </dsp:nvSpPr>
      <dsp:spPr>
        <a:xfrm>
          <a:off x="76705" y="4416869"/>
          <a:ext cx="701242" cy="701242"/>
        </a:xfrm>
        <a:prstGeom prst="ellipse">
          <a:avLst/>
        </a:prstGeom>
        <a:solidFill>
          <a:srgbClr val="C00000"/>
        </a:solidFill>
        <a:ln w="12700" cap="rnd" cmpd="sng" algn="ctr">
          <a:solidFill>
            <a:schemeClr val="accent5">
              <a:hueOff val="2495256"/>
              <a:satOff val="-50489"/>
              <a:lumOff val="1569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73437"/>
        <a:ext cx="728741" cy="312318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</a:p>
      </dsp:txBody>
      <dsp:txXfrm rot="-5400000">
        <a:off x="728741" y="54967"/>
        <a:ext cx="7797730" cy="785244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227958"/>
                <a:satOff val="-1151"/>
                <a:lumOff val="-1617"/>
                <a:alphaOff val="0"/>
                <a:tint val="96000"/>
                <a:lumMod val="100000"/>
              </a:schemeClr>
            </a:gs>
            <a:gs pos="78000">
              <a:schemeClr val="accent4">
                <a:hueOff val="-227958"/>
                <a:satOff val="-1151"/>
                <a:lumOff val="-1617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227958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1501911"/>
        <a:ext cx="728741" cy="312318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227958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</a:p>
      </dsp:txBody>
      <dsp:txXfrm rot="-5400000">
        <a:off x="728741" y="1086198"/>
        <a:ext cx="7798048" cy="779373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455917"/>
                <a:satOff val="-2303"/>
                <a:lumOff val="-3235"/>
                <a:alphaOff val="0"/>
                <a:tint val="96000"/>
                <a:lumMod val="100000"/>
              </a:schemeClr>
            </a:gs>
            <a:gs pos="78000">
              <a:schemeClr val="accent4">
                <a:hueOff val="-455917"/>
                <a:satOff val="-2303"/>
                <a:lumOff val="-3235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455917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2508990"/>
        <a:ext cx="728741" cy="312318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455917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9, не выявлены</a:t>
          </a:r>
        </a:p>
      </dsp:txBody>
      <dsp:txXfrm rot="-5400000">
        <a:off x="728741" y="2112583"/>
        <a:ext cx="7800136" cy="740762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683875"/>
                <a:satOff val="-3454"/>
                <a:lumOff val="-4852"/>
                <a:alphaOff val="0"/>
                <a:tint val="96000"/>
                <a:lumMod val="100000"/>
              </a:schemeClr>
            </a:gs>
            <a:gs pos="78000">
              <a:schemeClr val="accent4">
                <a:hueOff val="-683875"/>
                <a:satOff val="-3454"/>
                <a:lumOff val="-4852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683875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544400"/>
        <a:ext cx="728741" cy="312318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4">
              <a:hueOff val="-683875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u="none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9 независимыми экспертами, органами прокуратуры и органами юстиции не выявлены</a:t>
          </a:r>
        </a:p>
      </dsp:txBody>
      <dsp:txXfrm rot="-5400000">
        <a:off x="728742" y="3122427"/>
        <a:ext cx="7797371" cy="791892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911834"/>
                <a:satOff val="-4605"/>
                <a:lumOff val="-6470"/>
                <a:alphaOff val="0"/>
                <a:tint val="96000"/>
                <a:lumMod val="100000"/>
              </a:schemeClr>
            </a:gs>
            <a:gs pos="78000">
              <a:schemeClr val="accent4">
                <a:hueOff val="-911834"/>
                <a:satOff val="-4605"/>
                <a:lumOff val="-647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567409"/>
        <a:ext cx="728741" cy="312318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270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9 установленного порядка сообщения о получения подарка не выявлены</a:t>
          </a:r>
        </a:p>
      </dsp:txBody>
      <dsp:txXfrm rot="-5400000">
        <a:off x="728741" y="4156627"/>
        <a:ext cx="7798581" cy="76951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F338C-A2F9-4D21-80F7-77F25934D6CD}">
      <dsp:nvSpPr>
        <dsp:cNvPr id="0" name=""/>
        <dsp:cNvSpPr/>
      </dsp:nvSpPr>
      <dsp:spPr>
        <a:xfrm>
          <a:off x="2602241" y="2615951"/>
          <a:ext cx="1379689" cy="6378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79689" y="637879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AC57A0-2310-4EEE-B0AB-71CACC130122}">
      <dsp:nvSpPr>
        <dsp:cNvPr id="0" name=""/>
        <dsp:cNvSpPr/>
      </dsp:nvSpPr>
      <dsp:spPr>
        <a:xfrm>
          <a:off x="2602241" y="2615951"/>
          <a:ext cx="2892151" cy="2260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2260274"/>
              </a:lnTo>
              <a:lnTo>
                <a:pt x="2892151" y="226027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EC03AA-8E30-46BB-8DCA-0BC5EDED2C1B}">
      <dsp:nvSpPr>
        <dsp:cNvPr id="0" name=""/>
        <dsp:cNvSpPr/>
      </dsp:nvSpPr>
      <dsp:spPr>
        <a:xfrm>
          <a:off x="2602241" y="2615951"/>
          <a:ext cx="2892151" cy="13498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1349854"/>
              </a:lnTo>
              <a:lnTo>
                <a:pt x="2892151" y="134985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F18AF-67AE-4A6F-A9DA-82D3D6CDE940}">
      <dsp:nvSpPr>
        <dsp:cNvPr id="0" name=""/>
        <dsp:cNvSpPr/>
      </dsp:nvSpPr>
      <dsp:spPr>
        <a:xfrm>
          <a:off x="2602241" y="2615951"/>
          <a:ext cx="2892151" cy="4394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439434"/>
              </a:lnTo>
              <a:lnTo>
                <a:pt x="2892151" y="43943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F0744C-52DF-41D2-85BD-416FD193DD68}">
      <dsp:nvSpPr>
        <dsp:cNvPr id="0" name=""/>
        <dsp:cNvSpPr/>
      </dsp:nvSpPr>
      <dsp:spPr>
        <a:xfrm>
          <a:off x="2602241" y="2144965"/>
          <a:ext cx="2892151" cy="470986"/>
        </a:xfrm>
        <a:custGeom>
          <a:avLst/>
          <a:gdLst/>
          <a:ahLst/>
          <a:cxnLst/>
          <a:rect l="0" t="0" r="0" b="0"/>
          <a:pathLst>
            <a:path>
              <a:moveTo>
                <a:pt x="0" y="470986"/>
              </a:moveTo>
              <a:lnTo>
                <a:pt x="2680425" y="47098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07F26-3E72-4A58-86AD-C880991932DD}">
      <dsp:nvSpPr>
        <dsp:cNvPr id="0" name=""/>
        <dsp:cNvSpPr/>
      </dsp:nvSpPr>
      <dsp:spPr>
        <a:xfrm>
          <a:off x="2602241" y="1234545"/>
          <a:ext cx="2892151" cy="1381406"/>
        </a:xfrm>
        <a:custGeom>
          <a:avLst/>
          <a:gdLst/>
          <a:ahLst/>
          <a:cxnLst/>
          <a:rect l="0" t="0" r="0" b="0"/>
          <a:pathLst>
            <a:path>
              <a:moveTo>
                <a:pt x="0" y="1381406"/>
              </a:moveTo>
              <a:lnTo>
                <a:pt x="2680425" y="138140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D027FE-F606-4846-8281-C091FF6ADF22}">
      <dsp:nvSpPr>
        <dsp:cNvPr id="0" name=""/>
        <dsp:cNvSpPr/>
      </dsp:nvSpPr>
      <dsp:spPr>
        <a:xfrm>
          <a:off x="2602241" y="324125"/>
          <a:ext cx="2892151" cy="2291826"/>
        </a:xfrm>
        <a:custGeom>
          <a:avLst/>
          <a:gdLst/>
          <a:ahLst/>
          <a:cxnLst/>
          <a:rect l="0" t="0" r="0" b="0"/>
          <a:pathLst>
            <a:path>
              <a:moveTo>
                <a:pt x="0" y="2291826"/>
              </a:moveTo>
              <a:lnTo>
                <a:pt x="2680425" y="229182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B04BC2-1631-4DF0-B45E-FD85CF0E7784}">
      <dsp:nvSpPr>
        <dsp:cNvPr id="0" name=""/>
        <dsp:cNvSpPr/>
      </dsp:nvSpPr>
      <dsp:spPr>
        <a:xfrm>
          <a:off x="360045" y="807863"/>
          <a:ext cx="2242196" cy="361617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</a:p>
      </dsp:txBody>
      <dsp:txXfrm>
        <a:off x="360045" y="807863"/>
        <a:ext cx="2242196" cy="3616177"/>
      </dsp:txXfrm>
    </dsp:sp>
    <dsp:sp modelId="{DC7F13E1-B092-47E4-BDE4-072AB8A5E949}">
      <dsp:nvSpPr>
        <dsp:cNvPr id="0" name=""/>
        <dsp:cNvSpPr/>
      </dsp:nvSpPr>
      <dsp:spPr>
        <a:xfrm>
          <a:off x="5494393" y="1243"/>
          <a:ext cx="3146561" cy="645763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lumMod val="110000"/>
              </a:schemeClr>
            </a:gs>
            <a:gs pos="88000">
              <a:schemeClr val="accent1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</a:p>
      </dsp:txBody>
      <dsp:txXfrm>
        <a:off x="5494393" y="1243"/>
        <a:ext cx="3146561" cy="645763"/>
      </dsp:txXfrm>
    </dsp:sp>
    <dsp:sp modelId="{8DED5DE9-BC09-42CD-9022-5E31982A4C19}">
      <dsp:nvSpPr>
        <dsp:cNvPr id="0" name=""/>
        <dsp:cNvSpPr/>
      </dsp:nvSpPr>
      <dsp:spPr>
        <a:xfrm>
          <a:off x="5494393" y="911663"/>
          <a:ext cx="3083572" cy="645763"/>
        </a:xfrm>
        <a:prstGeom prst="rect">
          <a:avLst/>
        </a:prstGeom>
        <a:gradFill rotWithShape="1">
          <a:gsLst>
            <a:gs pos="0">
              <a:schemeClr val="accent2">
                <a:tint val="65000"/>
                <a:lumMod val="110000"/>
              </a:schemeClr>
            </a:gs>
            <a:gs pos="88000">
              <a:schemeClr val="accent2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2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</a:p>
      </dsp:txBody>
      <dsp:txXfrm>
        <a:off x="5494393" y="911663"/>
        <a:ext cx="3083572" cy="645763"/>
      </dsp:txXfrm>
    </dsp:sp>
    <dsp:sp modelId="{FDAB10FF-68E6-4D56-9CC9-28FDDD29E25C}">
      <dsp:nvSpPr>
        <dsp:cNvPr id="0" name=""/>
        <dsp:cNvSpPr/>
      </dsp:nvSpPr>
      <dsp:spPr>
        <a:xfrm>
          <a:off x="5494393" y="1822084"/>
          <a:ext cx="3146561" cy="645763"/>
        </a:xfrm>
        <a:prstGeom prst="rect">
          <a:avLst/>
        </a:prstGeom>
        <a:gradFill rotWithShape="1">
          <a:gsLst>
            <a:gs pos="0">
              <a:schemeClr val="accent3">
                <a:tint val="65000"/>
                <a:lumMod val="110000"/>
              </a:schemeClr>
            </a:gs>
            <a:gs pos="88000">
              <a:schemeClr val="accent3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</a:p>
      </dsp:txBody>
      <dsp:txXfrm>
        <a:off x="5494393" y="1822084"/>
        <a:ext cx="3146561" cy="645763"/>
      </dsp:txXfrm>
    </dsp:sp>
    <dsp:sp modelId="{34A8B3AA-0191-4111-8634-2888E921A5B8}">
      <dsp:nvSpPr>
        <dsp:cNvPr id="0" name=""/>
        <dsp:cNvSpPr/>
      </dsp:nvSpPr>
      <dsp:spPr>
        <a:xfrm>
          <a:off x="5494393" y="2732504"/>
          <a:ext cx="3125367" cy="645763"/>
        </a:xfrm>
        <a:prstGeom prst="rect">
          <a:avLst/>
        </a:prstGeom>
        <a:gradFill rotWithShape="1">
          <a:gsLst>
            <a:gs pos="0">
              <a:schemeClr val="accent5">
                <a:tint val="65000"/>
                <a:lumMod val="110000"/>
              </a:schemeClr>
            </a:gs>
            <a:gs pos="88000">
              <a:schemeClr val="accent5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5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</a:p>
      </dsp:txBody>
      <dsp:txXfrm>
        <a:off x="5494393" y="2732504"/>
        <a:ext cx="3125367" cy="645763"/>
      </dsp:txXfrm>
    </dsp:sp>
    <dsp:sp modelId="{175CAE67-F4A7-408F-8749-FC996D37B6F1}">
      <dsp:nvSpPr>
        <dsp:cNvPr id="0" name=""/>
        <dsp:cNvSpPr/>
      </dsp:nvSpPr>
      <dsp:spPr>
        <a:xfrm>
          <a:off x="5494393" y="3642924"/>
          <a:ext cx="3127505" cy="645763"/>
        </a:xfrm>
        <a:prstGeom prst="rect">
          <a:avLst/>
        </a:prstGeom>
        <a:gradFill rotWithShape="1">
          <a:gsLst>
            <a:gs pos="0">
              <a:schemeClr val="accent4">
                <a:tint val="65000"/>
                <a:lumMod val="110000"/>
              </a:schemeClr>
            </a:gs>
            <a:gs pos="88000">
              <a:schemeClr val="accent4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4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</a:p>
      </dsp:txBody>
      <dsp:txXfrm>
        <a:off x="5494393" y="3642924"/>
        <a:ext cx="3127505" cy="645763"/>
      </dsp:txXfrm>
    </dsp:sp>
    <dsp:sp modelId="{665A38C0-6C9E-46D5-B527-9F158F443BDE}">
      <dsp:nvSpPr>
        <dsp:cNvPr id="0" name=""/>
        <dsp:cNvSpPr/>
      </dsp:nvSpPr>
      <dsp:spPr>
        <a:xfrm>
          <a:off x="5494393" y="4553345"/>
          <a:ext cx="3125367" cy="645763"/>
        </a:xfrm>
        <a:prstGeom prst="rect">
          <a:avLst/>
        </a:prstGeom>
        <a:gradFill rotWithShape="1">
          <a:gsLst>
            <a:gs pos="0">
              <a:schemeClr val="accent6">
                <a:tint val="65000"/>
                <a:lumMod val="110000"/>
              </a:schemeClr>
            </a:gs>
            <a:gs pos="88000">
              <a:schemeClr val="accent6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</a:p>
      </dsp:txBody>
      <dsp:txXfrm>
        <a:off x="5494393" y="4553345"/>
        <a:ext cx="3125367" cy="645763"/>
      </dsp:txXfrm>
    </dsp:sp>
    <dsp:sp modelId="{21835EC1-3392-426D-828A-1C30858D7389}">
      <dsp:nvSpPr>
        <dsp:cNvPr id="0" name=""/>
        <dsp:cNvSpPr/>
      </dsp:nvSpPr>
      <dsp:spPr>
        <a:xfrm>
          <a:off x="2923302" y="1887984"/>
          <a:ext cx="2117256" cy="136584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l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solidFill>
            <a:schemeClr val="bg1">
              <a:lumMod val="6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№ 9</a:t>
          </a:r>
        </a:p>
      </dsp:txBody>
      <dsp:txXfrm>
        <a:off x="2923302" y="1887984"/>
        <a:ext cx="2117256" cy="1365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19.12.2024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4039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851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845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4130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59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963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0185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6294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0218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563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9837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3060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41374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0338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3520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19/12/2024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44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969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39552" y="1089609"/>
            <a:ext cx="8299176" cy="39342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Отчет о выполнении в 2024 году планов мероприятий </a:t>
            </a:r>
            <a:br>
              <a:rPr lang="ru-RU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по противодействию коррупции </a:t>
            </a:r>
            <a:br>
              <a:rPr lang="ru-RU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на 2021-2024 годы</a:t>
            </a: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4753" t="13498" r="49309" b="75783"/>
          <a:stretch/>
        </p:blipFill>
        <p:spPr>
          <a:xfrm>
            <a:off x="932233" y="3601202"/>
            <a:ext cx="6195543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2312" y="399113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Система социальной политики в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Талицком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районе и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Тугулымском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районе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8790" y="1727127"/>
            <a:ext cx="2874840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Управления социальной политики</a:t>
            </a:r>
          </a:p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№ 9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08744" y="1387703"/>
            <a:ext cx="360040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Государственные учреждения социального обслуживания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48153" y="4149080"/>
            <a:ext cx="1944216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Стационарные учреждения для граждан пожилого возраста и инвалидов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76796" y="4131750"/>
            <a:ext cx="2664296" cy="19082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(центры) социального обслуживания граждан пожилого возраста и инвалидов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0478" y="4128755"/>
            <a:ext cx="1869939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(центры) социального обслуживания семьи и детей</a:t>
            </a:r>
          </a:p>
          <a:p>
            <a:pPr algn="ctr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3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748898" y="2390362"/>
            <a:ext cx="0" cy="143676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482349" y="3803614"/>
            <a:ext cx="453309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491880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8024978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228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85512" y="33265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Контроль за исполнением мер по предупреждению коррупции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07956729"/>
              </p:ext>
            </p:extLst>
          </p:nvPr>
        </p:nvGraphicFramePr>
        <p:xfrm>
          <a:off x="251520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73616" cy="792088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446856" y="980728"/>
            <a:ext cx="4989240" cy="1728192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Ответственные за работу по противодействию коррупции в Управлениях социальной политики – 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Государственных гражданских служащих</a:t>
            </a: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1952" y="1340024"/>
            <a:ext cx="3534544" cy="1368896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них – 1 человек с опытом работы в данном направлении менее одного года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712815436"/>
              </p:ext>
            </p:extLst>
          </p:nvPr>
        </p:nvGraphicFramePr>
        <p:xfrm>
          <a:off x="899592" y="2852936"/>
          <a:ext cx="7560840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интересов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1856006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-468052"/>
            <a:ext cx="8532440" cy="9361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b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b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Предоставление 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340768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sz="2000" b="1" dirty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В 2024 году Сведения о доходах, расходах, имуществе и обязательствах имущественного характера за 2023 год представили:	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3212976"/>
            <a:ext cx="4464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 </a:t>
            </a:r>
            <a:r>
              <a:rPr lang="ru-RU" sz="1600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600" b="1" dirty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32 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гражданских служащих Управления социальной политики  № 9</a:t>
            </a:r>
          </a:p>
          <a:p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5 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руководителей государственных учреждений социального обслуживания</a:t>
            </a:r>
            <a:endParaRPr lang="ru-RU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99781"/>
            <a:ext cx="8640960" cy="720080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Обеспечение открытости органов социальной защиты населения Свердловской области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4536504" cy="3900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prasolova\Desktop\2023-01-26_13-44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16832"/>
            <a:ext cx="4155272" cy="287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9144000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b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25010443"/>
              </p:ext>
            </p:extLst>
          </p:nvPr>
        </p:nvGraphicFramePr>
        <p:xfrm>
          <a:off x="467544" y="1268760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285858566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899592" y="260648"/>
            <a:ext cx="772554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Мониторинг качества и доступности предоставления государственных услуг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5267069"/>
              </p:ext>
            </p:extLst>
          </p:nvPr>
        </p:nvGraphicFramePr>
        <p:xfrm>
          <a:off x="107504" y="1469008"/>
          <a:ext cx="892899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1520" y="1397000"/>
            <a:ext cx="5148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Полностью или частично удовлетворены качеством услуг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93,52 %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респондентов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7192</TotalTime>
  <Words>556</Words>
  <Application>Microsoft Office PowerPoint</Application>
  <PresentationFormat>Экран (4:3)</PresentationFormat>
  <Paragraphs>65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Arial Black</vt:lpstr>
      <vt:lpstr>Calibri</vt:lpstr>
      <vt:lpstr>Candara</vt:lpstr>
      <vt:lpstr>Symbol</vt:lpstr>
      <vt:lpstr>Trebuchet MS</vt:lpstr>
      <vt:lpstr>Wingdings 3</vt:lpstr>
      <vt:lpstr>Шаблон презентации на 14082013(2)</vt:lpstr>
      <vt:lpstr>Аспект</vt:lpstr>
      <vt:lpstr>Презентация PowerPoint</vt:lpstr>
      <vt:lpstr>Презентация PowerPoint</vt:lpstr>
      <vt:lpstr>Презентация PowerPoint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</vt:lpstr>
      <vt:lpstr>  Предоставление сведений о доходах, расходах, имуществе и обязательствах имущественного характера </vt:lpstr>
      <vt:lpstr>Обеспечение открытости органов социальной защиты населения Свердловской области</vt:lpstr>
      <vt:lpstr>Прием обращений граждан и организаций  по вопросам коррупции 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Ксения Хмелева</cp:lastModifiedBy>
  <cp:revision>488</cp:revision>
  <cp:lastPrinted>2023-01-26T09:54:44Z</cp:lastPrinted>
  <dcterms:created xsi:type="dcterms:W3CDTF">2013-09-24T14:29:11Z</dcterms:created>
  <dcterms:modified xsi:type="dcterms:W3CDTF">2024-12-19T08:32:38Z</dcterms:modified>
</cp:coreProperties>
</file>