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96" r:id="rId1"/>
    <p:sldMasterId id="2147483705" r:id="rId2"/>
    <p:sldMasterId id="2147483717" r:id="rId3"/>
    <p:sldMasterId id="2147483729" r:id="rId4"/>
    <p:sldMasterId id="2147483741" r:id="rId5"/>
  </p:sldMasterIdLst>
  <p:notesMasterIdLst>
    <p:notesMasterId r:id="rId22"/>
  </p:notesMasterIdLst>
  <p:sldIdLst>
    <p:sldId id="429" r:id="rId6"/>
    <p:sldId id="431" r:id="rId7"/>
    <p:sldId id="375" r:id="rId8"/>
    <p:sldId id="394" r:id="rId9"/>
    <p:sldId id="411" r:id="rId10"/>
    <p:sldId id="425" r:id="rId11"/>
    <p:sldId id="412" r:id="rId12"/>
    <p:sldId id="426" r:id="rId13"/>
    <p:sldId id="377" r:id="rId14"/>
    <p:sldId id="432" r:id="rId15"/>
    <p:sldId id="433" r:id="rId16"/>
    <p:sldId id="378" r:id="rId17"/>
    <p:sldId id="399" r:id="rId18"/>
    <p:sldId id="413" r:id="rId19"/>
    <p:sldId id="422" r:id="rId20"/>
    <p:sldId id="427" r:id="rId21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7830"/>
    <a:srgbClr val="FF9900"/>
    <a:srgbClr val="FDD7CB"/>
    <a:srgbClr val="F99373"/>
    <a:srgbClr val="F20000"/>
    <a:srgbClr val="0000FF"/>
    <a:srgbClr val="1E059B"/>
    <a:srgbClr val="3DCF44"/>
    <a:srgbClr val="10E0FC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28" autoAdjust="0"/>
    <p:restoredTop sz="93391" autoAdjust="0"/>
  </p:normalViewPr>
  <p:slideViewPr>
    <p:cSldViewPr>
      <p:cViewPr varScale="1">
        <p:scale>
          <a:sx n="109" d="100"/>
          <a:sy n="109" d="100"/>
        </p:scale>
        <p:origin x="160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24C645-96AB-4743-9CB2-75C7C1F411E0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D31E309-170C-4DA6-84F8-823D79EFE9C8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algn="ctr"/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 Законом Свердловской области от 29 октября 2007 года № 126-ОЗ                                    «Об оказании государственной социальной помощи, материальной помощи и предоставлении социальных гарантий отдельным категориям граждан в Свердловской области»</a:t>
          </a:r>
        </a:p>
      </dgm:t>
    </dgm:pt>
    <dgm:pt modelId="{96E0184F-3BA9-456B-A497-D51CDA69B94D}" type="parTrans" cxnId="{64E5B52B-FB9E-4380-83C8-B33FADC953B9}">
      <dgm:prSet/>
      <dgm:spPr/>
      <dgm:t>
        <a:bodyPr/>
        <a:lstStyle/>
        <a:p>
          <a:endParaRPr lang="ru-RU" sz="1100"/>
        </a:p>
      </dgm:t>
    </dgm:pt>
    <dgm:pt modelId="{CB0165C4-AF2D-40A9-8311-A646DB7097D1}" type="sibTrans" cxnId="{64E5B52B-FB9E-4380-83C8-B33FADC953B9}">
      <dgm:prSet/>
      <dgm:spPr/>
      <dgm:t>
        <a:bodyPr/>
        <a:lstStyle/>
        <a:p>
          <a:endParaRPr lang="ru-RU" sz="1100"/>
        </a:p>
      </dgm:t>
    </dgm:pt>
    <dgm:pt modelId="{4F414BEB-0CF7-44E5-8436-447B70C8F248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algn="ctr"/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2. Законом Свердловской области от 25 ноября 2004 года № 190-ОЗ </a:t>
          </a:r>
        </a:p>
        <a:p>
          <a:pPr algn="ctr"/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«О социальной поддержке ветеранов в Свердловской области»</a:t>
          </a:r>
        </a:p>
      </dgm:t>
    </dgm:pt>
    <dgm:pt modelId="{8BABED05-B64D-4A5E-9E9F-4A9E523F906E}" type="parTrans" cxnId="{84517B09-A3FE-48A5-B1AF-66E9A2F6E7DA}">
      <dgm:prSet/>
      <dgm:spPr/>
      <dgm:t>
        <a:bodyPr/>
        <a:lstStyle/>
        <a:p>
          <a:endParaRPr lang="ru-RU" sz="1100"/>
        </a:p>
      </dgm:t>
    </dgm:pt>
    <dgm:pt modelId="{1DADFB02-0DC7-4F08-980D-F8133132B19C}" type="sibTrans" cxnId="{84517B09-A3FE-48A5-B1AF-66E9A2F6E7DA}">
      <dgm:prSet/>
      <dgm:spPr/>
      <dgm:t>
        <a:bodyPr/>
        <a:lstStyle/>
        <a:p>
          <a:endParaRPr lang="ru-RU" sz="1100"/>
        </a:p>
      </dgm:t>
    </dgm:pt>
    <dgm:pt modelId="{6BCF2312-FF7D-405F-B0BE-05AB106B142B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algn="ctr"/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3. Законом Свердловской области от 20 ноября 2009 года № 100-ОЗ </a:t>
          </a:r>
        </a:p>
        <a:p>
          <a:pPr algn="ctr"/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«О социальной поддержке многодетных семей в Свердловской области»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F2F9CD0-8B4A-4B91-933E-D0D36F9C7B98}" type="parTrans" cxnId="{890FA3F7-447B-4CCB-B530-833E14DE25D5}">
      <dgm:prSet/>
      <dgm:spPr/>
      <dgm:t>
        <a:bodyPr/>
        <a:lstStyle/>
        <a:p>
          <a:endParaRPr lang="ru-RU" sz="1100"/>
        </a:p>
      </dgm:t>
    </dgm:pt>
    <dgm:pt modelId="{03C5BBC8-A602-45C3-B8E1-3BFADEDCD25E}" type="sibTrans" cxnId="{890FA3F7-447B-4CCB-B530-833E14DE25D5}">
      <dgm:prSet/>
      <dgm:spPr/>
      <dgm:t>
        <a:bodyPr/>
        <a:lstStyle/>
        <a:p>
          <a:endParaRPr lang="ru-RU" sz="1100"/>
        </a:p>
      </dgm:t>
    </dgm:pt>
    <dgm:pt modelId="{FC5E9F63-38FE-4206-A6E1-A6B42AE6E5BD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algn="ctr"/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4. Законом Свердловской области от 19 декабря 2016 года № 148-ОЗ </a:t>
          </a:r>
        </a:p>
        <a:p>
          <a:pPr algn="l"/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                    «О социальной защите инвалидов в Свердловской области» 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CEED7B1-97BD-49D4-8181-B09673AA0CB0}" type="parTrans" cxnId="{DEE412D6-F801-497B-B213-D9C3D086BAD6}">
      <dgm:prSet/>
      <dgm:spPr/>
      <dgm:t>
        <a:bodyPr/>
        <a:lstStyle/>
        <a:p>
          <a:endParaRPr lang="ru-RU" sz="1100"/>
        </a:p>
      </dgm:t>
    </dgm:pt>
    <dgm:pt modelId="{D6367816-D83D-49AB-A399-334EF17D5B9E}" type="sibTrans" cxnId="{DEE412D6-F801-497B-B213-D9C3D086BAD6}">
      <dgm:prSet/>
      <dgm:spPr/>
      <dgm:t>
        <a:bodyPr/>
        <a:lstStyle/>
        <a:p>
          <a:endParaRPr lang="ru-RU" sz="1100"/>
        </a:p>
      </dgm:t>
    </dgm:pt>
    <dgm:pt modelId="{73B69354-3FA7-4667-A062-1FE347B7D0F5}" type="pres">
      <dgm:prSet presAssocID="{5324C645-96AB-4743-9CB2-75C7C1F411E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60340A-A80E-4369-804A-DB51495B9722}" type="pres">
      <dgm:prSet presAssocID="{7D31E309-170C-4DA6-84F8-823D79EFE9C8}" presName="parentLin" presStyleCnt="0"/>
      <dgm:spPr/>
      <dgm:t>
        <a:bodyPr/>
        <a:lstStyle/>
        <a:p>
          <a:endParaRPr lang="ru-RU"/>
        </a:p>
      </dgm:t>
    </dgm:pt>
    <dgm:pt modelId="{232DED31-95CD-442E-9B4E-C26E4AE338E6}" type="pres">
      <dgm:prSet presAssocID="{7D31E309-170C-4DA6-84F8-823D79EFE9C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83F16EA4-1C2C-4519-B3C1-A39C9A229386}" type="pres">
      <dgm:prSet presAssocID="{7D31E309-170C-4DA6-84F8-823D79EFE9C8}" presName="parentText" presStyleLbl="node1" presStyleIdx="0" presStyleCnt="4" custScaleX="134327" custScaleY="188949" custLinFactNeighborX="-2149" custLinFactNeighborY="1243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BA55AC-F89C-4EB0-AF48-82148540C9DA}" type="pres">
      <dgm:prSet presAssocID="{7D31E309-170C-4DA6-84F8-823D79EFE9C8}" presName="negativeSpace" presStyleCnt="0"/>
      <dgm:spPr/>
      <dgm:t>
        <a:bodyPr/>
        <a:lstStyle/>
        <a:p>
          <a:endParaRPr lang="ru-RU"/>
        </a:p>
      </dgm:t>
    </dgm:pt>
    <dgm:pt modelId="{B1D8F70B-B53F-4FC0-8CFB-4374BFF33AB9}" type="pres">
      <dgm:prSet presAssocID="{7D31E309-170C-4DA6-84F8-823D79EFE9C8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C4F26-FE6A-4B62-A479-E4F607237565}" type="pres">
      <dgm:prSet presAssocID="{CB0165C4-AF2D-40A9-8311-A646DB7097D1}" presName="spaceBetweenRectangles" presStyleCnt="0"/>
      <dgm:spPr/>
      <dgm:t>
        <a:bodyPr/>
        <a:lstStyle/>
        <a:p>
          <a:endParaRPr lang="ru-RU"/>
        </a:p>
      </dgm:t>
    </dgm:pt>
    <dgm:pt modelId="{E85EBE5F-4F85-4C67-83FD-25FA77FEB5DB}" type="pres">
      <dgm:prSet presAssocID="{4F414BEB-0CF7-44E5-8436-447B70C8F248}" presName="parentLin" presStyleCnt="0"/>
      <dgm:spPr/>
      <dgm:t>
        <a:bodyPr/>
        <a:lstStyle/>
        <a:p>
          <a:endParaRPr lang="ru-RU"/>
        </a:p>
      </dgm:t>
    </dgm:pt>
    <dgm:pt modelId="{3D8F598F-84E0-43A1-ABD4-677F04A363EC}" type="pres">
      <dgm:prSet presAssocID="{4F414BEB-0CF7-44E5-8436-447B70C8F24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87D06F4-8188-411F-AF77-581E9EF2DF5E}" type="pres">
      <dgm:prSet presAssocID="{4F414BEB-0CF7-44E5-8436-447B70C8F248}" presName="parentText" presStyleLbl="node1" presStyleIdx="1" presStyleCnt="4" custScaleX="134327" custLinFactNeighborX="-2149" custLinFactNeighborY="-27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FBF48B-F0A0-46B2-82D2-6D4036ABF082}" type="pres">
      <dgm:prSet presAssocID="{4F414BEB-0CF7-44E5-8436-447B70C8F248}" presName="negativeSpace" presStyleCnt="0"/>
      <dgm:spPr/>
      <dgm:t>
        <a:bodyPr/>
        <a:lstStyle/>
        <a:p>
          <a:endParaRPr lang="ru-RU"/>
        </a:p>
      </dgm:t>
    </dgm:pt>
    <dgm:pt modelId="{C942EC15-DB83-482A-ADB6-1368F21967EE}" type="pres">
      <dgm:prSet presAssocID="{4F414BEB-0CF7-44E5-8436-447B70C8F248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83B67E-3FFE-4CFB-AAFB-FE0C2EAE955C}" type="pres">
      <dgm:prSet presAssocID="{1DADFB02-0DC7-4F08-980D-F8133132B19C}" presName="spaceBetweenRectangles" presStyleCnt="0"/>
      <dgm:spPr/>
      <dgm:t>
        <a:bodyPr/>
        <a:lstStyle/>
        <a:p>
          <a:endParaRPr lang="ru-RU"/>
        </a:p>
      </dgm:t>
    </dgm:pt>
    <dgm:pt modelId="{BC52A5D0-3EF7-477E-AAA8-FEED409F2183}" type="pres">
      <dgm:prSet presAssocID="{6BCF2312-FF7D-405F-B0BE-05AB106B142B}" presName="parentLin" presStyleCnt="0"/>
      <dgm:spPr/>
      <dgm:t>
        <a:bodyPr/>
        <a:lstStyle/>
        <a:p>
          <a:endParaRPr lang="ru-RU"/>
        </a:p>
      </dgm:t>
    </dgm:pt>
    <dgm:pt modelId="{6CA0929C-0BC7-4B71-8B1E-9B255B07AB17}" type="pres">
      <dgm:prSet presAssocID="{6BCF2312-FF7D-405F-B0BE-05AB106B142B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21232943-9A2A-48F5-B623-2B19C8A0E978}" type="pres">
      <dgm:prSet presAssocID="{6BCF2312-FF7D-405F-B0BE-05AB106B142B}" presName="parentText" presStyleLbl="node1" presStyleIdx="2" presStyleCnt="4" custScaleX="134327" custScaleY="131091" custLinFactNeighborX="-2149" custLinFactNeighborY="-85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EFF66-9D9F-4913-B0D1-86584FB64A46}" type="pres">
      <dgm:prSet presAssocID="{6BCF2312-FF7D-405F-B0BE-05AB106B142B}" presName="negativeSpace" presStyleCnt="0"/>
      <dgm:spPr/>
      <dgm:t>
        <a:bodyPr/>
        <a:lstStyle/>
        <a:p>
          <a:endParaRPr lang="ru-RU"/>
        </a:p>
      </dgm:t>
    </dgm:pt>
    <dgm:pt modelId="{E355EDBF-EDA7-4ED8-BB13-E76F1C427749}" type="pres">
      <dgm:prSet presAssocID="{6BCF2312-FF7D-405F-B0BE-05AB106B142B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54485C-7AA2-4AD1-B245-855C73C5B6D1}" type="pres">
      <dgm:prSet presAssocID="{03C5BBC8-A602-45C3-B8E1-3BFADEDCD25E}" presName="spaceBetweenRectangles" presStyleCnt="0"/>
      <dgm:spPr/>
      <dgm:t>
        <a:bodyPr/>
        <a:lstStyle/>
        <a:p>
          <a:endParaRPr lang="ru-RU"/>
        </a:p>
      </dgm:t>
    </dgm:pt>
    <dgm:pt modelId="{4FCDFC68-4C7E-468A-A660-582B53E82DE7}" type="pres">
      <dgm:prSet presAssocID="{FC5E9F63-38FE-4206-A6E1-A6B42AE6E5BD}" presName="parentLin" presStyleCnt="0"/>
      <dgm:spPr/>
      <dgm:t>
        <a:bodyPr/>
        <a:lstStyle/>
        <a:p>
          <a:endParaRPr lang="ru-RU"/>
        </a:p>
      </dgm:t>
    </dgm:pt>
    <dgm:pt modelId="{CF213073-28B4-4B59-AC4D-1ED1E98F8A6C}" type="pres">
      <dgm:prSet presAssocID="{FC5E9F63-38FE-4206-A6E1-A6B42AE6E5BD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7CA6DCB1-45EC-4E34-815D-7A28214D3150}" type="pres">
      <dgm:prSet presAssocID="{FC5E9F63-38FE-4206-A6E1-A6B42AE6E5BD}" presName="parentText" presStyleLbl="node1" presStyleIdx="3" presStyleCnt="4" custScaleX="1343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0D0AB3-60FA-4E17-B12C-F002C5D2D3AC}" type="pres">
      <dgm:prSet presAssocID="{FC5E9F63-38FE-4206-A6E1-A6B42AE6E5BD}" presName="negativeSpace" presStyleCnt="0"/>
      <dgm:spPr/>
      <dgm:t>
        <a:bodyPr/>
        <a:lstStyle/>
        <a:p>
          <a:endParaRPr lang="ru-RU"/>
        </a:p>
      </dgm:t>
    </dgm:pt>
    <dgm:pt modelId="{42AD4E2D-CC24-44AB-B9D0-41F6CBBF0BBE}" type="pres">
      <dgm:prSet presAssocID="{FC5E9F63-38FE-4206-A6E1-A6B42AE6E5BD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E412D6-F801-497B-B213-D9C3D086BAD6}" srcId="{5324C645-96AB-4743-9CB2-75C7C1F411E0}" destId="{FC5E9F63-38FE-4206-A6E1-A6B42AE6E5BD}" srcOrd="3" destOrd="0" parTransId="{CCEED7B1-97BD-49D4-8181-B09673AA0CB0}" sibTransId="{D6367816-D83D-49AB-A399-334EF17D5B9E}"/>
    <dgm:cxn modelId="{890FA3F7-447B-4CCB-B530-833E14DE25D5}" srcId="{5324C645-96AB-4743-9CB2-75C7C1F411E0}" destId="{6BCF2312-FF7D-405F-B0BE-05AB106B142B}" srcOrd="2" destOrd="0" parTransId="{5F2F9CD0-8B4A-4B91-933E-D0D36F9C7B98}" sibTransId="{03C5BBC8-A602-45C3-B8E1-3BFADEDCD25E}"/>
    <dgm:cxn modelId="{0B5643E8-95D0-45F8-8C08-4E7E3F81D733}" type="presOf" srcId="{7D31E309-170C-4DA6-84F8-823D79EFE9C8}" destId="{232DED31-95CD-442E-9B4E-C26E4AE338E6}" srcOrd="0" destOrd="0" presId="urn:microsoft.com/office/officeart/2005/8/layout/list1"/>
    <dgm:cxn modelId="{64E5B52B-FB9E-4380-83C8-B33FADC953B9}" srcId="{5324C645-96AB-4743-9CB2-75C7C1F411E0}" destId="{7D31E309-170C-4DA6-84F8-823D79EFE9C8}" srcOrd="0" destOrd="0" parTransId="{96E0184F-3BA9-456B-A497-D51CDA69B94D}" sibTransId="{CB0165C4-AF2D-40A9-8311-A646DB7097D1}"/>
    <dgm:cxn modelId="{6A1662C3-6ABA-48D6-AB39-B2E87278596A}" type="presOf" srcId="{6BCF2312-FF7D-405F-B0BE-05AB106B142B}" destId="{21232943-9A2A-48F5-B623-2B19C8A0E978}" srcOrd="1" destOrd="0" presId="urn:microsoft.com/office/officeart/2005/8/layout/list1"/>
    <dgm:cxn modelId="{D408B43D-DA33-422B-8E13-F6B8F5280043}" type="presOf" srcId="{4F414BEB-0CF7-44E5-8436-447B70C8F248}" destId="{E87D06F4-8188-411F-AF77-581E9EF2DF5E}" srcOrd="1" destOrd="0" presId="urn:microsoft.com/office/officeart/2005/8/layout/list1"/>
    <dgm:cxn modelId="{84517B09-A3FE-48A5-B1AF-66E9A2F6E7DA}" srcId="{5324C645-96AB-4743-9CB2-75C7C1F411E0}" destId="{4F414BEB-0CF7-44E5-8436-447B70C8F248}" srcOrd="1" destOrd="0" parTransId="{8BABED05-B64D-4A5E-9E9F-4A9E523F906E}" sibTransId="{1DADFB02-0DC7-4F08-980D-F8133132B19C}"/>
    <dgm:cxn modelId="{98791316-8730-40AE-BB49-6CA4B1073ACD}" type="presOf" srcId="{5324C645-96AB-4743-9CB2-75C7C1F411E0}" destId="{73B69354-3FA7-4667-A062-1FE347B7D0F5}" srcOrd="0" destOrd="0" presId="urn:microsoft.com/office/officeart/2005/8/layout/list1"/>
    <dgm:cxn modelId="{3EC33DD3-FCAE-4C71-966E-B583AFEE9C2F}" type="presOf" srcId="{6BCF2312-FF7D-405F-B0BE-05AB106B142B}" destId="{6CA0929C-0BC7-4B71-8B1E-9B255B07AB17}" srcOrd="0" destOrd="0" presId="urn:microsoft.com/office/officeart/2005/8/layout/list1"/>
    <dgm:cxn modelId="{852E8F78-4A80-45E3-9B18-BCB6D594BACE}" type="presOf" srcId="{4F414BEB-0CF7-44E5-8436-447B70C8F248}" destId="{3D8F598F-84E0-43A1-ABD4-677F04A363EC}" srcOrd="0" destOrd="0" presId="urn:microsoft.com/office/officeart/2005/8/layout/list1"/>
    <dgm:cxn modelId="{D1AC220C-6266-4720-889D-006A69D91C67}" type="presOf" srcId="{FC5E9F63-38FE-4206-A6E1-A6B42AE6E5BD}" destId="{CF213073-28B4-4B59-AC4D-1ED1E98F8A6C}" srcOrd="0" destOrd="0" presId="urn:microsoft.com/office/officeart/2005/8/layout/list1"/>
    <dgm:cxn modelId="{C7AB68A5-2430-4695-97BE-A249F0A3997D}" type="presOf" srcId="{FC5E9F63-38FE-4206-A6E1-A6B42AE6E5BD}" destId="{7CA6DCB1-45EC-4E34-815D-7A28214D3150}" srcOrd="1" destOrd="0" presId="urn:microsoft.com/office/officeart/2005/8/layout/list1"/>
    <dgm:cxn modelId="{F52DE14E-5A11-4A29-98C2-17FE11A138BF}" type="presOf" srcId="{7D31E309-170C-4DA6-84F8-823D79EFE9C8}" destId="{83F16EA4-1C2C-4519-B3C1-A39C9A229386}" srcOrd="1" destOrd="0" presId="urn:microsoft.com/office/officeart/2005/8/layout/list1"/>
    <dgm:cxn modelId="{C4C0294C-F905-45D4-84A3-621E438562D9}" type="presParOf" srcId="{73B69354-3FA7-4667-A062-1FE347B7D0F5}" destId="{DC60340A-A80E-4369-804A-DB51495B9722}" srcOrd="0" destOrd="0" presId="urn:microsoft.com/office/officeart/2005/8/layout/list1"/>
    <dgm:cxn modelId="{716175F4-1CB8-4244-B431-1A16F8E94D2A}" type="presParOf" srcId="{DC60340A-A80E-4369-804A-DB51495B9722}" destId="{232DED31-95CD-442E-9B4E-C26E4AE338E6}" srcOrd="0" destOrd="0" presId="urn:microsoft.com/office/officeart/2005/8/layout/list1"/>
    <dgm:cxn modelId="{65F2FEE2-F71C-4837-B35D-171A98FD0950}" type="presParOf" srcId="{DC60340A-A80E-4369-804A-DB51495B9722}" destId="{83F16EA4-1C2C-4519-B3C1-A39C9A229386}" srcOrd="1" destOrd="0" presId="urn:microsoft.com/office/officeart/2005/8/layout/list1"/>
    <dgm:cxn modelId="{A8384CCC-5A79-43E6-B17A-460F2D6ABF06}" type="presParOf" srcId="{73B69354-3FA7-4667-A062-1FE347B7D0F5}" destId="{A3BA55AC-F89C-4EB0-AF48-82148540C9DA}" srcOrd="1" destOrd="0" presId="urn:microsoft.com/office/officeart/2005/8/layout/list1"/>
    <dgm:cxn modelId="{0D21A44E-00A0-4E97-AAA8-E7D462A42D7C}" type="presParOf" srcId="{73B69354-3FA7-4667-A062-1FE347B7D0F5}" destId="{B1D8F70B-B53F-4FC0-8CFB-4374BFF33AB9}" srcOrd="2" destOrd="0" presId="urn:microsoft.com/office/officeart/2005/8/layout/list1"/>
    <dgm:cxn modelId="{C508C846-6FC1-4673-879B-BF5AC4809343}" type="presParOf" srcId="{73B69354-3FA7-4667-A062-1FE347B7D0F5}" destId="{099C4F26-FE6A-4B62-A479-E4F607237565}" srcOrd="3" destOrd="0" presId="urn:microsoft.com/office/officeart/2005/8/layout/list1"/>
    <dgm:cxn modelId="{829B9D7D-A1EB-4D41-870C-61084343A64F}" type="presParOf" srcId="{73B69354-3FA7-4667-A062-1FE347B7D0F5}" destId="{E85EBE5F-4F85-4C67-83FD-25FA77FEB5DB}" srcOrd="4" destOrd="0" presId="urn:microsoft.com/office/officeart/2005/8/layout/list1"/>
    <dgm:cxn modelId="{4FA52F19-3732-466A-9395-D6464F4F7CBF}" type="presParOf" srcId="{E85EBE5F-4F85-4C67-83FD-25FA77FEB5DB}" destId="{3D8F598F-84E0-43A1-ABD4-677F04A363EC}" srcOrd="0" destOrd="0" presId="urn:microsoft.com/office/officeart/2005/8/layout/list1"/>
    <dgm:cxn modelId="{507DF0BD-F9CD-4021-9C0F-DB7843E9DBFF}" type="presParOf" srcId="{E85EBE5F-4F85-4C67-83FD-25FA77FEB5DB}" destId="{E87D06F4-8188-411F-AF77-581E9EF2DF5E}" srcOrd="1" destOrd="0" presId="urn:microsoft.com/office/officeart/2005/8/layout/list1"/>
    <dgm:cxn modelId="{3A2F9510-0208-4528-8F68-9F94FE48C3B6}" type="presParOf" srcId="{73B69354-3FA7-4667-A062-1FE347B7D0F5}" destId="{1BFBF48B-F0A0-46B2-82D2-6D4036ABF082}" srcOrd="5" destOrd="0" presId="urn:microsoft.com/office/officeart/2005/8/layout/list1"/>
    <dgm:cxn modelId="{A36DC2B0-4428-4709-A567-7DC0351D7822}" type="presParOf" srcId="{73B69354-3FA7-4667-A062-1FE347B7D0F5}" destId="{C942EC15-DB83-482A-ADB6-1368F21967EE}" srcOrd="6" destOrd="0" presId="urn:microsoft.com/office/officeart/2005/8/layout/list1"/>
    <dgm:cxn modelId="{D7CD135C-E2E5-494E-91BA-CEF64198CE68}" type="presParOf" srcId="{73B69354-3FA7-4667-A062-1FE347B7D0F5}" destId="{C083B67E-3FFE-4CFB-AAFB-FE0C2EAE955C}" srcOrd="7" destOrd="0" presId="urn:microsoft.com/office/officeart/2005/8/layout/list1"/>
    <dgm:cxn modelId="{BF69B18E-5216-49A4-90F1-7EAD1936657A}" type="presParOf" srcId="{73B69354-3FA7-4667-A062-1FE347B7D0F5}" destId="{BC52A5D0-3EF7-477E-AAA8-FEED409F2183}" srcOrd="8" destOrd="0" presId="urn:microsoft.com/office/officeart/2005/8/layout/list1"/>
    <dgm:cxn modelId="{28DEB261-4B66-4231-9508-7E4547B009AC}" type="presParOf" srcId="{BC52A5D0-3EF7-477E-AAA8-FEED409F2183}" destId="{6CA0929C-0BC7-4B71-8B1E-9B255B07AB17}" srcOrd="0" destOrd="0" presId="urn:microsoft.com/office/officeart/2005/8/layout/list1"/>
    <dgm:cxn modelId="{E16908F7-DC49-4185-8066-CEFB8D895E23}" type="presParOf" srcId="{BC52A5D0-3EF7-477E-AAA8-FEED409F2183}" destId="{21232943-9A2A-48F5-B623-2B19C8A0E978}" srcOrd="1" destOrd="0" presId="urn:microsoft.com/office/officeart/2005/8/layout/list1"/>
    <dgm:cxn modelId="{0A8163DD-55B7-4AEE-9B4F-5F862E2A2855}" type="presParOf" srcId="{73B69354-3FA7-4667-A062-1FE347B7D0F5}" destId="{6ABEFF66-9D9F-4913-B0D1-86584FB64A46}" srcOrd="9" destOrd="0" presId="urn:microsoft.com/office/officeart/2005/8/layout/list1"/>
    <dgm:cxn modelId="{C128CF18-929A-4458-884F-0764EA4A73AD}" type="presParOf" srcId="{73B69354-3FA7-4667-A062-1FE347B7D0F5}" destId="{E355EDBF-EDA7-4ED8-BB13-E76F1C427749}" srcOrd="10" destOrd="0" presId="urn:microsoft.com/office/officeart/2005/8/layout/list1"/>
    <dgm:cxn modelId="{86E15950-264D-49E1-95D1-7B47145CE82E}" type="presParOf" srcId="{73B69354-3FA7-4667-A062-1FE347B7D0F5}" destId="{9B54485C-7AA2-4AD1-B245-855C73C5B6D1}" srcOrd="11" destOrd="0" presId="urn:microsoft.com/office/officeart/2005/8/layout/list1"/>
    <dgm:cxn modelId="{D7A776B3-E82F-4C2D-A9F9-5FD18A977F8A}" type="presParOf" srcId="{73B69354-3FA7-4667-A062-1FE347B7D0F5}" destId="{4FCDFC68-4C7E-468A-A660-582B53E82DE7}" srcOrd="12" destOrd="0" presId="urn:microsoft.com/office/officeart/2005/8/layout/list1"/>
    <dgm:cxn modelId="{A245A1C6-A87D-4A9E-B47A-D59E89BDD9DE}" type="presParOf" srcId="{4FCDFC68-4C7E-468A-A660-582B53E82DE7}" destId="{CF213073-28B4-4B59-AC4D-1ED1E98F8A6C}" srcOrd="0" destOrd="0" presId="urn:microsoft.com/office/officeart/2005/8/layout/list1"/>
    <dgm:cxn modelId="{5CA0D551-8686-4608-B277-C885301671FD}" type="presParOf" srcId="{4FCDFC68-4C7E-468A-A660-582B53E82DE7}" destId="{7CA6DCB1-45EC-4E34-815D-7A28214D3150}" srcOrd="1" destOrd="0" presId="urn:microsoft.com/office/officeart/2005/8/layout/list1"/>
    <dgm:cxn modelId="{F5D94268-EF7D-4672-A521-9416E5A7116F}" type="presParOf" srcId="{73B69354-3FA7-4667-A062-1FE347B7D0F5}" destId="{520D0AB3-60FA-4E17-B12C-F002C5D2D3AC}" srcOrd="13" destOrd="0" presId="urn:microsoft.com/office/officeart/2005/8/layout/list1"/>
    <dgm:cxn modelId="{5E0EBD05-AFB8-476C-9ACF-742B0CCB9EB1}" type="presParOf" srcId="{73B69354-3FA7-4667-A062-1FE347B7D0F5}" destId="{42AD4E2D-CC24-44AB-B9D0-41F6CBBF0BB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4A1742-FFFA-43B6-A31B-8990B909412F}" type="doc">
      <dgm:prSet loTypeId="urn:microsoft.com/office/officeart/2008/layout/HorizontalMultiLevelHierarchy" loCatId="hierarchy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A062A2D-5CA1-4EAF-A9F1-CD497031F246}">
      <dgm:prSet phldrT="[Текст]" custT="1"/>
      <dgm:spPr/>
      <dgm:t>
        <a:bodyPr/>
        <a:lstStyle/>
        <a:p>
          <a:r>
            <a:rPr lang="ru-RU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Общие условия:</a:t>
          </a:r>
          <a:endParaRPr lang="ru-RU" sz="36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F268058-4E81-4320-9FB6-A213A506D05D}" type="parTrans" cxnId="{1B4E86BC-4178-4F6F-B707-1E4CBFAA1325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D5C95C3-520E-4A45-9CDD-93FA1D5D4029}" type="sibTrans" cxnId="{1B4E86BC-4178-4F6F-B707-1E4CBFAA1325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C382FB9-02C7-4865-8017-A7F02F193227}">
      <dgm:prSet phldrT="[Текст]" custT="1"/>
      <dgm:spPr/>
      <dgm:t>
        <a:bodyPr/>
        <a:lstStyle/>
        <a:p>
          <a:r>
            <a:rPr lang="ru-RU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1) гражданин (малоимущая  семья, многодетная семья) проживает (проживают) на территории Свердловской области в жилом помещении, подключенном или подключаемом к газовым сетям</a:t>
          </a:r>
          <a:endParaRPr lang="ru-RU" sz="1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2E3421B-906F-4157-88CC-E9F6AB4CB32A}" type="parTrans" cxnId="{6362239A-6932-4786-BAC5-804987C91D9A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7935DBB-D209-46C7-9D90-2A8723192F18}" type="sibTrans" cxnId="{6362239A-6932-4786-BAC5-804987C91D9A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19B9260-BC9B-4B0A-B2A4-8FD239096C0E}">
      <dgm:prSet phldrT="[Текст]" custT="1"/>
      <dgm:spPr/>
      <dgm:t>
        <a:bodyPr/>
        <a:lstStyle/>
        <a:p>
          <a:r>
            <a:rPr lang="ru-RU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2) жилое помещение принадлежит гражданину (или одному из членов малоимущей, многодетной семьи) на праве собственности;</a:t>
          </a:r>
          <a:endParaRPr lang="ru-RU" sz="1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44CABDC-D882-4522-976F-73964378BFAA}" type="parTrans" cxnId="{56C803B7-14AE-4D07-948A-E8006802E0CD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60F5483-F58E-48F7-B9EA-5AADD2902FFD}" type="sibTrans" cxnId="{56C803B7-14AE-4D07-948A-E8006802E0CD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EC0E2B-37C3-4616-93A6-0828191762B1}">
      <dgm:prSet phldrT="[Текст]" custT="1"/>
      <dgm:spPr/>
      <dgm:t>
        <a:bodyPr/>
        <a:lstStyle/>
        <a:p>
          <a:r>
            <a:rPr lang="ru-RU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3) гражданину (члену малоимущей семьи, родителю (законному представителю) детей из многодетной семьи) не предоставлялись социальные гарантии и меры социальной поддержки в связи с газификацией жилого помещения, предусмотренные законодательством Свердловской области;</a:t>
          </a:r>
          <a:endParaRPr lang="ru-RU" sz="1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9C35261-F5C2-4BE6-AC32-84BAA7E609C7}" type="parTrans" cxnId="{BE3427A9-19F8-4664-9EF3-1A27C56BC020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452B8A2-DA9E-40EA-89EA-4871D85664A7}" type="sibTrans" cxnId="{BE3427A9-19F8-4664-9EF3-1A27C56BC020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30A8BA3-41A0-4743-A087-F5F717AB0C2D}" type="pres">
      <dgm:prSet presAssocID="{474A1742-FFFA-43B6-A31B-8990B909412F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D34A5B-BC91-41A8-A42A-B89CCF8F5CA4}" type="pres">
      <dgm:prSet presAssocID="{EA062A2D-5CA1-4EAF-A9F1-CD497031F246}" presName="root1" presStyleCnt="0"/>
      <dgm:spPr/>
    </dgm:pt>
    <dgm:pt modelId="{D796B15C-C41A-4257-9E20-995324D7DD55}" type="pres">
      <dgm:prSet presAssocID="{EA062A2D-5CA1-4EAF-A9F1-CD497031F246}" presName="LevelOneTextNode" presStyleLbl="node0" presStyleIdx="0" presStyleCnt="1" custLinFactX="-17573" custLinFactNeighborX="-100000" custLinFactNeighborY="7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A802E3-4B3F-448A-AF15-8DB4123D1341}" type="pres">
      <dgm:prSet presAssocID="{EA062A2D-5CA1-4EAF-A9F1-CD497031F246}" presName="level2hierChild" presStyleCnt="0"/>
      <dgm:spPr/>
    </dgm:pt>
    <dgm:pt modelId="{21A798B7-5BDB-4789-A5FB-8B0A1D4DDD51}" type="pres">
      <dgm:prSet presAssocID="{B2E3421B-906F-4157-88CC-E9F6AB4CB32A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532A6087-8B0E-484A-BC8F-B6D66925A62C}" type="pres">
      <dgm:prSet presAssocID="{B2E3421B-906F-4157-88CC-E9F6AB4CB32A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73D6CBD-E509-465B-9969-8D1C05355006}" type="pres">
      <dgm:prSet presAssocID="{DC382FB9-02C7-4865-8017-A7F02F193227}" presName="root2" presStyleCnt="0"/>
      <dgm:spPr/>
    </dgm:pt>
    <dgm:pt modelId="{23F8BB32-43E2-428E-B35E-8AF78112094A}" type="pres">
      <dgm:prSet presAssocID="{DC382FB9-02C7-4865-8017-A7F02F193227}" presName="LevelTwoTextNode" presStyleLbl="node2" presStyleIdx="0" presStyleCnt="3" custScaleX="213975" custScaleY="1402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7385085-ADF2-47D8-B9B1-25EB663A729B}" type="pres">
      <dgm:prSet presAssocID="{DC382FB9-02C7-4865-8017-A7F02F193227}" presName="level3hierChild" presStyleCnt="0"/>
      <dgm:spPr/>
    </dgm:pt>
    <dgm:pt modelId="{7D9FBB3A-5011-4370-B583-428CB0417BE0}" type="pres">
      <dgm:prSet presAssocID="{844CABDC-D882-4522-976F-73964378BFAA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E8F153F8-CB5D-465E-BCC4-4858E80BF37C}" type="pres">
      <dgm:prSet presAssocID="{844CABDC-D882-4522-976F-73964378BFAA}" presName="connTx" presStyleLbl="parChTrans1D2" presStyleIdx="1" presStyleCnt="3"/>
      <dgm:spPr/>
      <dgm:t>
        <a:bodyPr/>
        <a:lstStyle/>
        <a:p>
          <a:endParaRPr lang="ru-RU"/>
        </a:p>
      </dgm:t>
    </dgm:pt>
    <dgm:pt modelId="{7B9DF04B-BFCA-4839-9F55-08DD8319CFF5}" type="pres">
      <dgm:prSet presAssocID="{F19B9260-BC9B-4B0A-B2A4-8FD239096C0E}" presName="root2" presStyleCnt="0"/>
      <dgm:spPr/>
    </dgm:pt>
    <dgm:pt modelId="{B009ABEC-72CB-4F51-A942-5A39A80CA91E}" type="pres">
      <dgm:prSet presAssocID="{F19B9260-BC9B-4B0A-B2A4-8FD239096C0E}" presName="LevelTwoTextNode" presStyleLbl="node2" presStyleIdx="1" presStyleCnt="3" custScaleX="213975" custScaleY="1402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EAF236-1BF4-47D2-A0F2-18FA8E0F53BD}" type="pres">
      <dgm:prSet presAssocID="{F19B9260-BC9B-4B0A-B2A4-8FD239096C0E}" presName="level3hierChild" presStyleCnt="0"/>
      <dgm:spPr/>
    </dgm:pt>
    <dgm:pt modelId="{628DEAF0-2266-4DCF-A3C6-28E620F9A74F}" type="pres">
      <dgm:prSet presAssocID="{79C35261-F5C2-4BE6-AC32-84BAA7E609C7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F2EDF757-4EF5-4074-8876-14E802127725}" type="pres">
      <dgm:prSet presAssocID="{79C35261-F5C2-4BE6-AC32-84BAA7E609C7}" presName="connTx" presStyleLbl="parChTrans1D2" presStyleIdx="2" presStyleCnt="3"/>
      <dgm:spPr/>
      <dgm:t>
        <a:bodyPr/>
        <a:lstStyle/>
        <a:p>
          <a:endParaRPr lang="ru-RU"/>
        </a:p>
      </dgm:t>
    </dgm:pt>
    <dgm:pt modelId="{35CD9CB9-0627-4DFF-9D49-E1410517E267}" type="pres">
      <dgm:prSet presAssocID="{8CEC0E2B-37C3-4616-93A6-0828191762B1}" presName="root2" presStyleCnt="0"/>
      <dgm:spPr/>
    </dgm:pt>
    <dgm:pt modelId="{05416D0C-52BD-4D94-B22B-D1C50CF9D419}" type="pres">
      <dgm:prSet presAssocID="{8CEC0E2B-37C3-4616-93A6-0828191762B1}" presName="LevelTwoTextNode" presStyleLbl="node2" presStyleIdx="2" presStyleCnt="3" custScaleX="213975" custScaleY="1402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BEBD723-31CB-4EDB-8F7B-18077D090468}" type="pres">
      <dgm:prSet presAssocID="{8CEC0E2B-37C3-4616-93A6-0828191762B1}" presName="level3hierChild" presStyleCnt="0"/>
      <dgm:spPr/>
    </dgm:pt>
  </dgm:ptLst>
  <dgm:cxnLst>
    <dgm:cxn modelId="{6362239A-6932-4786-BAC5-804987C91D9A}" srcId="{EA062A2D-5CA1-4EAF-A9F1-CD497031F246}" destId="{DC382FB9-02C7-4865-8017-A7F02F193227}" srcOrd="0" destOrd="0" parTransId="{B2E3421B-906F-4157-88CC-E9F6AB4CB32A}" sibTransId="{C7935DBB-D209-46C7-9D90-2A8723192F18}"/>
    <dgm:cxn modelId="{B1511055-3693-4E87-BECA-B2A2A5B73FAE}" type="presOf" srcId="{EA062A2D-5CA1-4EAF-A9F1-CD497031F246}" destId="{D796B15C-C41A-4257-9E20-995324D7DD55}" srcOrd="0" destOrd="0" presId="urn:microsoft.com/office/officeart/2008/layout/HorizontalMultiLevelHierarchy"/>
    <dgm:cxn modelId="{8874BA72-BFF6-4571-86D4-5645C2ED86EE}" type="presOf" srcId="{79C35261-F5C2-4BE6-AC32-84BAA7E609C7}" destId="{F2EDF757-4EF5-4074-8876-14E802127725}" srcOrd="1" destOrd="0" presId="urn:microsoft.com/office/officeart/2008/layout/HorizontalMultiLevelHierarchy"/>
    <dgm:cxn modelId="{23ADBC41-02E3-42BE-BD55-C07C99B91654}" type="presOf" srcId="{F19B9260-BC9B-4B0A-B2A4-8FD239096C0E}" destId="{B009ABEC-72CB-4F51-A942-5A39A80CA91E}" srcOrd="0" destOrd="0" presId="urn:microsoft.com/office/officeart/2008/layout/HorizontalMultiLevelHierarchy"/>
    <dgm:cxn modelId="{F01EE90C-79CD-476C-A892-07F803508094}" type="presOf" srcId="{B2E3421B-906F-4157-88CC-E9F6AB4CB32A}" destId="{21A798B7-5BDB-4789-A5FB-8B0A1D4DDD51}" srcOrd="0" destOrd="0" presId="urn:microsoft.com/office/officeart/2008/layout/HorizontalMultiLevelHierarchy"/>
    <dgm:cxn modelId="{15BFA75F-A53C-4E52-A07D-E0D922FA7B2A}" type="presOf" srcId="{B2E3421B-906F-4157-88CC-E9F6AB4CB32A}" destId="{532A6087-8B0E-484A-BC8F-B6D66925A62C}" srcOrd="1" destOrd="0" presId="urn:microsoft.com/office/officeart/2008/layout/HorizontalMultiLevelHierarchy"/>
    <dgm:cxn modelId="{BC6811B1-EA5C-4017-A486-375C2C6D3B7A}" type="presOf" srcId="{DC382FB9-02C7-4865-8017-A7F02F193227}" destId="{23F8BB32-43E2-428E-B35E-8AF78112094A}" srcOrd="0" destOrd="0" presId="urn:microsoft.com/office/officeart/2008/layout/HorizontalMultiLevelHierarchy"/>
    <dgm:cxn modelId="{59FE9987-CC00-4637-AEDB-F1A7B44F4471}" type="presOf" srcId="{844CABDC-D882-4522-976F-73964378BFAA}" destId="{E8F153F8-CB5D-465E-BCC4-4858E80BF37C}" srcOrd="1" destOrd="0" presId="urn:microsoft.com/office/officeart/2008/layout/HorizontalMultiLevelHierarchy"/>
    <dgm:cxn modelId="{1B4E86BC-4178-4F6F-B707-1E4CBFAA1325}" srcId="{474A1742-FFFA-43B6-A31B-8990B909412F}" destId="{EA062A2D-5CA1-4EAF-A9F1-CD497031F246}" srcOrd="0" destOrd="0" parTransId="{5F268058-4E81-4320-9FB6-A213A506D05D}" sibTransId="{5D5C95C3-520E-4A45-9CDD-93FA1D5D4029}"/>
    <dgm:cxn modelId="{CE87B0F8-B102-4266-9D0E-4E49D97B3FF2}" type="presOf" srcId="{8CEC0E2B-37C3-4616-93A6-0828191762B1}" destId="{05416D0C-52BD-4D94-B22B-D1C50CF9D419}" srcOrd="0" destOrd="0" presId="urn:microsoft.com/office/officeart/2008/layout/HorizontalMultiLevelHierarchy"/>
    <dgm:cxn modelId="{BE3427A9-19F8-4664-9EF3-1A27C56BC020}" srcId="{EA062A2D-5CA1-4EAF-A9F1-CD497031F246}" destId="{8CEC0E2B-37C3-4616-93A6-0828191762B1}" srcOrd="2" destOrd="0" parTransId="{79C35261-F5C2-4BE6-AC32-84BAA7E609C7}" sibTransId="{9452B8A2-DA9E-40EA-89EA-4871D85664A7}"/>
    <dgm:cxn modelId="{56C803B7-14AE-4D07-948A-E8006802E0CD}" srcId="{EA062A2D-5CA1-4EAF-A9F1-CD497031F246}" destId="{F19B9260-BC9B-4B0A-B2A4-8FD239096C0E}" srcOrd="1" destOrd="0" parTransId="{844CABDC-D882-4522-976F-73964378BFAA}" sibTransId="{B60F5483-F58E-48F7-B9EA-5AADD2902FFD}"/>
    <dgm:cxn modelId="{093A79EC-3102-43D3-A7C2-CE68B0F169D6}" type="presOf" srcId="{79C35261-F5C2-4BE6-AC32-84BAA7E609C7}" destId="{628DEAF0-2266-4DCF-A3C6-28E620F9A74F}" srcOrd="0" destOrd="0" presId="urn:microsoft.com/office/officeart/2008/layout/HorizontalMultiLevelHierarchy"/>
    <dgm:cxn modelId="{0047863A-0F04-482B-A282-6F1EC6FD7665}" type="presOf" srcId="{844CABDC-D882-4522-976F-73964378BFAA}" destId="{7D9FBB3A-5011-4370-B583-428CB0417BE0}" srcOrd="0" destOrd="0" presId="urn:microsoft.com/office/officeart/2008/layout/HorizontalMultiLevelHierarchy"/>
    <dgm:cxn modelId="{583199EB-BE91-43B5-BA83-BECEDD6F13E8}" type="presOf" srcId="{474A1742-FFFA-43B6-A31B-8990B909412F}" destId="{B30A8BA3-41A0-4743-A087-F5F717AB0C2D}" srcOrd="0" destOrd="0" presId="urn:microsoft.com/office/officeart/2008/layout/HorizontalMultiLevelHierarchy"/>
    <dgm:cxn modelId="{D58EDA3F-40D3-4E6D-A767-7843B31358D7}" type="presParOf" srcId="{B30A8BA3-41A0-4743-A087-F5F717AB0C2D}" destId="{6CD34A5B-BC91-41A8-A42A-B89CCF8F5CA4}" srcOrd="0" destOrd="0" presId="urn:microsoft.com/office/officeart/2008/layout/HorizontalMultiLevelHierarchy"/>
    <dgm:cxn modelId="{40D1B297-512E-4AF0-9E4D-9F649CDA3336}" type="presParOf" srcId="{6CD34A5B-BC91-41A8-A42A-B89CCF8F5CA4}" destId="{D796B15C-C41A-4257-9E20-995324D7DD55}" srcOrd="0" destOrd="0" presId="urn:microsoft.com/office/officeart/2008/layout/HorizontalMultiLevelHierarchy"/>
    <dgm:cxn modelId="{9734E3B6-4D51-4C8A-ABC0-998AC59FDC87}" type="presParOf" srcId="{6CD34A5B-BC91-41A8-A42A-B89CCF8F5CA4}" destId="{37A802E3-4B3F-448A-AF15-8DB4123D1341}" srcOrd="1" destOrd="0" presId="urn:microsoft.com/office/officeart/2008/layout/HorizontalMultiLevelHierarchy"/>
    <dgm:cxn modelId="{9A0E2D63-7FB5-4E30-AE7F-DC6CD83667F2}" type="presParOf" srcId="{37A802E3-4B3F-448A-AF15-8DB4123D1341}" destId="{21A798B7-5BDB-4789-A5FB-8B0A1D4DDD51}" srcOrd="0" destOrd="0" presId="urn:microsoft.com/office/officeart/2008/layout/HorizontalMultiLevelHierarchy"/>
    <dgm:cxn modelId="{38BEE27F-06B2-447F-934C-805EC0754FEB}" type="presParOf" srcId="{21A798B7-5BDB-4789-A5FB-8B0A1D4DDD51}" destId="{532A6087-8B0E-484A-BC8F-B6D66925A62C}" srcOrd="0" destOrd="0" presId="urn:microsoft.com/office/officeart/2008/layout/HorizontalMultiLevelHierarchy"/>
    <dgm:cxn modelId="{59ED1164-221F-44A6-B40A-5BA6FA4EC8F7}" type="presParOf" srcId="{37A802E3-4B3F-448A-AF15-8DB4123D1341}" destId="{473D6CBD-E509-465B-9969-8D1C05355006}" srcOrd="1" destOrd="0" presId="urn:microsoft.com/office/officeart/2008/layout/HorizontalMultiLevelHierarchy"/>
    <dgm:cxn modelId="{6CEE42F9-AA69-4790-AF88-A0A89B9FEA8E}" type="presParOf" srcId="{473D6CBD-E509-465B-9969-8D1C05355006}" destId="{23F8BB32-43E2-428E-B35E-8AF78112094A}" srcOrd="0" destOrd="0" presId="urn:microsoft.com/office/officeart/2008/layout/HorizontalMultiLevelHierarchy"/>
    <dgm:cxn modelId="{1404C072-F063-4447-8C6B-9545D83200E9}" type="presParOf" srcId="{473D6CBD-E509-465B-9969-8D1C05355006}" destId="{D7385085-ADF2-47D8-B9B1-25EB663A729B}" srcOrd="1" destOrd="0" presId="urn:microsoft.com/office/officeart/2008/layout/HorizontalMultiLevelHierarchy"/>
    <dgm:cxn modelId="{C99FE995-C9B4-451B-9BCD-979F5E93AAE7}" type="presParOf" srcId="{37A802E3-4B3F-448A-AF15-8DB4123D1341}" destId="{7D9FBB3A-5011-4370-B583-428CB0417BE0}" srcOrd="2" destOrd="0" presId="urn:microsoft.com/office/officeart/2008/layout/HorizontalMultiLevelHierarchy"/>
    <dgm:cxn modelId="{9DA55D56-6FA5-4E93-A7E0-F0D14F7AD0CB}" type="presParOf" srcId="{7D9FBB3A-5011-4370-B583-428CB0417BE0}" destId="{E8F153F8-CB5D-465E-BCC4-4858E80BF37C}" srcOrd="0" destOrd="0" presId="urn:microsoft.com/office/officeart/2008/layout/HorizontalMultiLevelHierarchy"/>
    <dgm:cxn modelId="{3CAD18CE-1151-4E38-8A41-16DAF5CA13DC}" type="presParOf" srcId="{37A802E3-4B3F-448A-AF15-8DB4123D1341}" destId="{7B9DF04B-BFCA-4839-9F55-08DD8319CFF5}" srcOrd="3" destOrd="0" presId="urn:microsoft.com/office/officeart/2008/layout/HorizontalMultiLevelHierarchy"/>
    <dgm:cxn modelId="{CD534EB2-97DF-4A95-A45D-08931E2D13E0}" type="presParOf" srcId="{7B9DF04B-BFCA-4839-9F55-08DD8319CFF5}" destId="{B009ABEC-72CB-4F51-A942-5A39A80CA91E}" srcOrd="0" destOrd="0" presId="urn:microsoft.com/office/officeart/2008/layout/HorizontalMultiLevelHierarchy"/>
    <dgm:cxn modelId="{27318CE3-0A3E-4B6E-901B-C6FD779C8FF3}" type="presParOf" srcId="{7B9DF04B-BFCA-4839-9F55-08DD8319CFF5}" destId="{F5EAF236-1BF4-47D2-A0F2-18FA8E0F53BD}" srcOrd="1" destOrd="0" presId="urn:microsoft.com/office/officeart/2008/layout/HorizontalMultiLevelHierarchy"/>
    <dgm:cxn modelId="{392679CD-D146-4B57-9699-6CA76BD0FFDA}" type="presParOf" srcId="{37A802E3-4B3F-448A-AF15-8DB4123D1341}" destId="{628DEAF0-2266-4DCF-A3C6-28E620F9A74F}" srcOrd="4" destOrd="0" presId="urn:microsoft.com/office/officeart/2008/layout/HorizontalMultiLevelHierarchy"/>
    <dgm:cxn modelId="{608089CC-E29F-4B2D-9864-7BA4EB71E4DD}" type="presParOf" srcId="{628DEAF0-2266-4DCF-A3C6-28E620F9A74F}" destId="{F2EDF757-4EF5-4074-8876-14E802127725}" srcOrd="0" destOrd="0" presId="urn:microsoft.com/office/officeart/2008/layout/HorizontalMultiLevelHierarchy"/>
    <dgm:cxn modelId="{9A3DF2C5-FE55-4483-A28D-97B47099D04D}" type="presParOf" srcId="{37A802E3-4B3F-448A-AF15-8DB4123D1341}" destId="{35CD9CB9-0627-4DFF-9D49-E1410517E267}" srcOrd="5" destOrd="0" presId="urn:microsoft.com/office/officeart/2008/layout/HorizontalMultiLevelHierarchy"/>
    <dgm:cxn modelId="{86D38957-1B59-4681-B786-A9590D8F7267}" type="presParOf" srcId="{35CD9CB9-0627-4DFF-9D49-E1410517E267}" destId="{05416D0C-52BD-4D94-B22B-D1C50CF9D419}" srcOrd="0" destOrd="0" presId="urn:microsoft.com/office/officeart/2008/layout/HorizontalMultiLevelHierarchy"/>
    <dgm:cxn modelId="{1351C157-2EEF-47F0-9C4B-19198EAD9979}" type="presParOf" srcId="{35CD9CB9-0627-4DFF-9D49-E1410517E267}" destId="{FBEBD723-31CB-4EDB-8F7B-18077D09046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4A1742-FFFA-43B6-A31B-8990B909412F}" type="doc">
      <dgm:prSet loTypeId="urn:microsoft.com/office/officeart/2005/8/layout/vList6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74D1BE2-8628-4DE6-80C7-30F216CE6854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/>
        </a:sp3d>
      </dgm:spPr>
      <dgm:t>
        <a:bodyPr/>
        <a:lstStyle/>
        <a:p>
          <a:pPr algn="ctr"/>
          <a:r>
            <a:rPr lang="ru-RU" sz="200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работники бюджетной сферы </a:t>
          </a:r>
          <a:endParaRPr lang="ru-RU" sz="2000" kern="1200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CB3A0CD-AE8F-495A-B36C-9263CB72EDDC}" type="parTrans" cxnId="{83F78264-80EB-445A-999E-CE4C8480DA5A}">
      <dgm:prSet/>
      <dgm:spPr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00F5ED9D-D682-4A61-9A3A-645E036D6BFB}" type="sibTrans" cxnId="{83F78264-80EB-445A-999E-CE4C8480DA5A}">
      <dgm:prSet/>
      <dgm:spPr/>
      <dgm:t>
        <a:bodyPr/>
        <a:lstStyle/>
        <a:p>
          <a:endParaRPr lang="ru-RU"/>
        </a:p>
      </dgm:t>
    </dgm:pt>
    <dgm:pt modelId="{EA062A2D-5CA1-4EAF-A9F1-CD497031F246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sz="160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граждане, достигшие возраста 60 или 55 лет (соответственно мужчины и женщины) и получатели досрочной пенсии </a:t>
          </a:r>
          <a:endParaRPr lang="ru-RU" sz="1600" kern="1200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D5C95C3-520E-4A45-9CDD-93FA1D5D4029}" type="sibTrans" cxnId="{1B4E86BC-4178-4F6F-B707-1E4CBFAA1325}">
      <dgm:prSet/>
      <dgm:spPr/>
      <dgm:t>
        <a:bodyPr/>
        <a:lstStyle/>
        <a:p>
          <a:endParaRPr lang="ru-RU"/>
        </a:p>
      </dgm:t>
    </dgm:pt>
    <dgm:pt modelId="{5F268058-4E81-4320-9FB6-A213A506D05D}" type="parTrans" cxnId="{1B4E86BC-4178-4F6F-B707-1E4CBFAA1325}">
      <dgm:prSet/>
      <dgm:spPr/>
      <dgm:t>
        <a:bodyPr/>
        <a:lstStyle/>
        <a:p>
          <a:endParaRPr lang="ru-RU"/>
        </a:p>
      </dgm:t>
    </dgm:pt>
    <dgm:pt modelId="{01D1E3BE-3EE5-434A-A5AA-B848BFE5F3D9}">
      <dgm:prSet custT="1"/>
      <dgm:spPr>
        <a:solidFill>
          <a:schemeClr val="accent3">
            <a:lumMod val="75000"/>
            <a:alpha val="90000"/>
          </a:schemeClr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sz="1200" baseline="0" dirty="0" smtClean="0">
              <a:solidFill>
                <a:schemeClr val="bg1"/>
              </a:solidFill>
            </a:rPr>
            <a:t>в период осуществления затрат на газификацию и на день подачи заявления о предоставлении социальных гарантий не должны осуществлять работу и (или) иную деятельность, в период которой они подлежали (подлежат) обязательному пенсионному страхованию </a:t>
          </a:r>
          <a:endParaRPr lang="ru-RU" sz="1200" baseline="0" dirty="0">
            <a:solidFill>
              <a:schemeClr val="bg1"/>
            </a:solidFill>
          </a:endParaRPr>
        </a:p>
      </dgm:t>
    </dgm:pt>
    <dgm:pt modelId="{392F777E-983B-428A-8B86-7283087692EA}" type="parTrans" cxnId="{7EED37C0-43DE-4AF8-8DF5-26350CC7E252}">
      <dgm:prSet/>
      <dgm:spPr/>
      <dgm:t>
        <a:bodyPr/>
        <a:lstStyle/>
        <a:p>
          <a:endParaRPr lang="ru-RU"/>
        </a:p>
      </dgm:t>
    </dgm:pt>
    <dgm:pt modelId="{5D8A5F73-BB0B-46CF-91CA-0A03F20559DE}" type="sibTrans" cxnId="{7EED37C0-43DE-4AF8-8DF5-26350CC7E252}">
      <dgm:prSet/>
      <dgm:spPr/>
      <dgm:t>
        <a:bodyPr/>
        <a:lstStyle/>
        <a:p>
          <a:endParaRPr lang="ru-RU"/>
        </a:p>
      </dgm:t>
    </dgm:pt>
    <dgm:pt modelId="{AD278E3C-1CA8-46C3-A0FB-E320B4EA9014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</a:sp3d>
      </dgm:spPr>
      <dgm:t>
        <a:bodyPr/>
        <a:lstStyle/>
        <a:p>
          <a:r>
            <a:rPr lang="ru-RU" sz="200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медицинские и педагогические работники </a:t>
          </a:r>
          <a:endParaRPr lang="ru-RU" sz="2000" kern="1200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A1CDB15-95A6-4770-9907-C5D2D4E347A6}" type="parTrans" cxnId="{118BBF71-B46B-46EE-A580-258663CD0BC5}">
      <dgm:prSet/>
      <dgm:spPr/>
      <dgm:t>
        <a:bodyPr/>
        <a:lstStyle/>
        <a:p>
          <a:endParaRPr lang="ru-RU"/>
        </a:p>
      </dgm:t>
    </dgm:pt>
    <dgm:pt modelId="{F74E2F4E-4784-41BB-A1CC-0DCBB5C61C58}" type="sibTrans" cxnId="{118BBF71-B46B-46EE-A580-258663CD0BC5}">
      <dgm:prSet/>
      <dgm:spPr/>
      <dgm:t>
        <a:bodyPr/>
        <a:lstStyle/>
        <a:p>
          <a:endParaRPr lang="ru-RU"/>
        </a:p>
      </dgm:t>
    </dgm:pt>
    <dgm:pt modelId="{9875099E-C6AA-444A-94FD-9B27CD7CC041}">
      <dgm:prSet custT="1"/>
      <dgm:spPr>
        <a:solidFill>
          <a:schemeClr val="accent3">
            <a:lumMod val="75000"/>
            <a:alpha val="90000"/>
          </a:schemeClr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sz="1200" baseline="0" dirty="0" smtClean="0">
              <a:solidFill>
                <a:schemeClr val="bg1"/>
              </a:solidFill>
            </a:rPr>
            <a:t>в период осуществления затрат на газификацию и на день подачи заявления о предоставлении социальных гарантий должны осуществлять работу в государственной организации Свердловской области или муниципальной организации, расположенной в поселке городского типа или сельском населенном пункте, либо в обособленном структурном подразделении такой организации, расположенном в поселке городского типа или сельском населенном пункте</a:t>
          </a:r>
          <a:endParaRPr lang="ru-RU" sz="1200" baseline="0" dirty="0">
            <a:solidFill>
              <a:schemeClr val="bg1"/>
            </a:solidFill>
          </a:endParaRPr>
        </a:p>
      </dgm:t>
    </dgm:pt>
    <dgm:pt modelId="{28739114-86D1-43EA-82E2-92A70D3DCCBF}" type="parTrans" cxnId="{F30259EA-98E1-4440-B4A2-AD5F77061B25}">
      <dgm:prSet/>
      <dgm:spPr/>
      <dgm:t>
        <a:bodyPr/>
        <a:lstStyle/>
        <a:p>
          <a:endParaRPr lang="ru-RU"/>
        </a:p>
      </dgm:t>
    </dgm:pt>
    <dgm:pt modelId="{C0148A7A-4004-4B5D-9424-A073FAE0208A}" type="sibTrans" cxnId="{F30259EA-98E1-4440-B4A2-AD5F77061B25}">
      <dgm:prSet/>
      <dgm:spPr/>
      <dgm:t>
        <a:bodyPr/>
        <a:lstStyle/>
        <a:p>
          <a:endParaRPr lang="ru-RU"/>
        </a:p>
      </dgm:t>
    </dgm:pt>
    <dgm:pt modelId="{1D01C49E-9F9C-4F8A-8595-C22F283C99B9}">
      <dgm:prSet phldrT="[Текст]" custT="1"/>
      <dgm:spPr>
        <a:solidFill>
          <a:schemeClr val="accent3">
            <a:lumMod val="75000"/>
          </a:schemeClr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</a:sp3d>
      </dgm:spPr>
      <dgm:t>
        <a:bodyPr/>
        <a:lstStyle/>
        <a:p>
          <a:r>
            <a:rPr lang="ru-RU" sz="1200" baseline="0" dirty="0" smtClean="0">
              <a:solidFill>
                <a:schemeClr val="bg1"/>
              </a:solidFill>
            </a:rPr>
            <a:t>в период осуществления затрат на газификацию и на день подачи заявления о предоставлении социальных гарантий должны осуществлять работу в государственной организации Свердловской области, муниципальной организации или в обособленном структурном подразделении таких организаций</a:t>
          </a:r>
          <a:endParaRPr lang="ru-RU" sz="1200" baseline="0" dirty="0">
            <a:solidFill>
              <a:schemeClr val="bg1"/>
            </a:solidFill>
          </a:endParaRPr>
        </a:p>
      </dgm:t>
    </dgm:pt>
    <dgm:pt modelId="{7831CDA5-CFF2-4841-83CA-0A64DDD6BBA3}" type="parTrans" cxnId="{1F0A059B-6E28-4FCF-87DF-73D1573F6862}">
      <dgm:prSet/>
      <dgm:spPr/>
      <dgm:t>
        <a:bodyPr/>
        <a:lstStyle/>
        <a:p>
          <a:endParaRPr lang="ru-RU"/>
        </a:p>
      </dgm:t>
    </dgm:pt>
    <dgm:pt modelId="{37323168-802A-47AB-9FAF-1527462C1BE4}" type="sibTrans" cxnId="{1F0A059B-6E28-4FCF-87DF-73D1573F6862}">
      <dgm:prSet/>
      <dgm:spPr/>
      <dgm:t>
        <a:bodyPr/>
        <a:lstStyle/>
        <a:p>
          <a:endParaRPr lang="ru-RU"/>
        </a:p>
      </dgm:t>
    </dgm:pt>
    <dgm:pt modelId="{BC598D52-6F98-4247-9EC1-5FB4910F54B7}" type="pres">
      <dgm:prSet presAssocID="{474A1742-FFFA-43B6-A31B-8990B909412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7D2B475-2C1C-45D7-A477-090AE0EC7A65}" type="pres">
      <dgm:prSet presAssocID="{EA062A2D-5CA1-4EAF-A9F1-CD497031F246}" presName="linNode" presStyleCnt="0"/>
      <dgm:spPr/>
    </dgm:pt>
    <dgm:pt modelId="{7EC54D4E-4BEB-4F09-A321-D3905B2FDA3A}" type="pres">
      <dgm:prSet presAssocID="{EA062A2D-5CA1-4EAF-A9F1-CD497031F246}" presName="parentShp" presStyleLbl="node1" presStyleIdx="0" presStyleCnt="3" custScaleX="79813" custScaleY="100029" custLinFactNeighborX="-3401" custLinFactNeighborY="47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6BF97-1F80-4A32-8852-1F9CC837A1C9}" type="pres">
      <dgm:prSet presAssocID="{EA062A2D-5CA1-4EAF-A9F1-CD497031F246}" presName="childShp" presStyleLbl="bgAccFollowNode1" presStyleIdx="0" presStyleCnt="3" custScaleX="108778" custLinFactNeighborX="405" custLinFactNeighborY="5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684B40-C9FC-46F3-990F-8126DE25D881}" type="pres">
      <dgm:prSet presAssocID="{5D5C95C3-520E-4A45-9CDD-93FA1D5D4029}" presName="spacing" presStyleCnt="0"/>
      <dgm:spPr/>
    </dgm:pt>
    <dgm:pt modelId="{1FED382A-4812-4802-948E-8468C7E51B54}" type="pres">
      <dgm:prSet presAssocID="{AD278E3C-1CA8-46C3-A0FB-E320B4EA9014}" presName="linNode" presStyleCnt="0"/>
      <dgm:spPr/>
    </dgm:pt>
    <dgm:pt modelId="{A0634D1E-F146-433F-8564-994DD6BFC00B}" type="pres">
      <dgm:prSet presAssocID="{AD278E3C-1CA8-46C3-A0FB-E320B4EA9014}" presName="parentShp" presStyleLbl="node1" presStyleIdx="1" presStyleCnt="3" custScaleX="77148" custLinFactNeighborX="-1184" custLinFactNeighborY="-8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DCC472-DFFD-4583-85FA-B5C57D2417E6}" type="pres">
      <dgm:prSet presAssocID="{AD278E3C-1CA8-46C3-A0FB-E320B4EA9014}" presName="childShp" presStyleLbl="bgAccFollowNode1" presStyleIdx="1" presStyleCnt="3" custScaleX="110185" custScaleY="127716" custLinFactNeighborX="1497" custLinFactNeighborY="-57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F746C5-1FD8-407F-A3B6-C039FA274EE5}" type="pres">
      <dgm:prSet presAssocID="{F74E2F4E-4784-41BB-A1CC-0DCBB5C61C58}" presName="spacing" presStyleCnt="0"/>
      <dgm:spPr/>
    </dgm:pt>
    <dgm:pt modelId="{9C026A6D-0E94-4DCF-8826-141C71C55C87}" type="pres">
      <dgm:prSet presAssocID="{074D1BE2-8628-4DE6-80C7-30F216CE6854}" presName="linNode" presStyleCnt="0"/>
      <dgm:spPr/>
    </dgm:pt>
    <dgm:pt modelId="{C2ACB95C-5BB8-4496-B22F-641C27E5AB1F}" type="pres">
      <dgm:prSet presAssocID="{074D1BE2-8628-4DE6-80C7-30F216CE6854}" presName="parentShp" presStyleLbl="node1" presStyleIdx="2" presStyleCnt="3" custScaleX="74369" custScaleY="100029" custLinFactNeighborX="-1801" custLinFactNeighborY="-203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815D0D-8B4F-485A-A377-6F49265B9BA1}" type="pres">
      <dgm:prSet presAssocID="{074D1BE2-8628-4DE6-80C7-30F216CE6854}" presName="childShp" presStyleLbl="bgAccFollowNode1" presStyleIdx="2" presStyleCnt="3" custScaleX="111447" custScaleY="94497" custLinFactNeighborX="2719" custLinFactNeighborY="-228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328D86-5C4F-4A42-824F-D18B4565A261}" type="presOf" srcId="{9875099E-C6AA-444A-94FD-9B27CD7CC041}" destId="{47DCC472-DFFD-4583-85FA-B5C57D2417E6}" srcOrd="0" destOrd="0" presId="urn:microsoft.com/office/officeart/2005/8/layout/vList6"/>
    <dgm:cxn modelId="{F02C4FBF-E4D5-4652-B35B-DFD56EAFC4E0}" type="presOf" srcId="{1D01C49E-9F9C-4F8A-8595-C22F283C99B9}" destId="{D7815D0D-8B4F-485A-A377-6F49265B9BA1}" srcOrd="0" destOrd="0" presId="urn:microsoft.com/office/officeart/2005/8/layout/vList6"/>
    <dgm:cxn modelId="{F30259EA-98E1-4440-B4A2-AD5F77061B25}" srcId="{AD278E3C-1CA8-46C3-A0FB-E320B4EA9014}" destId="{9875099E-C6AA-444A-94FD-9B27CD7CC041}" srcOrd="0" destOrd="0" parTransId="{28739114-86D1-43EA-82E2-92A70D3DCCBF}" sibTransId="{C0148A7A-4004-4B5D-9424-A073FAE0208A}"/>
    <dgm:cxn modelId="{1B4E86BC-4178-4F6F-B707-1E4CBFAA1325}" srcId="{474A1742-FFFA-43B6-A31B-8990B909412F}" destId="{EA062A2D-5CA1-4EAF-A9F1-CD497031F246}" srcOrd="0" destOrd="0" parTransId="{5F268058-4E81-4320-9FB6-A213A506D05D}" sibTransId="{5D5C95C3-520E-4A45-9CDD-93FA1D5D4029}"/>
    <dgm:cxn modelId="{A258DECD-A505-4C8E-A87A-0D6E4601425F}" type="presOf" srcId="{AD278E3C-1CA8-46C3-A0FB-E320B4EA9014}" destId="{A0634D1E-F146-433F-8564-994DD6BFC00B}" srcOrd="0" destOrd="0" presId="urn:microsoft.com/office/officeart/2005/8/layout/vList6"/>
    <dgm:cxn modelId="{7EED37C0-43DE-4AF8-8DF5-26350CC7E252}" srcId="{EA062A2D-5CA1-4EAF-A9F1-CD497031F246}" destId="{01D1E3BE-3EE5-434A-A5AA-B848BFE5F3D9}" srcOrd="0" destOrd="0" parTransId="{392F777E-983B-428A-8B86-7283087692EA}" sibTransId="{5D8A5F73-BB0B-46CF-91CA-0A03F20559DE}"/>
    <dgm:cxn modelId="{118BBF71-B46B-46EE-A580-258663CD0BC5}" srcId="{474A1742-FFFA-43B6-A31B-8990B909412F}" destId="{AD278E3C-1CA8-46C3-A0FB-E320B4EA9014}" srcOrd="1" destOrd="0" parTransId="{9A1CDB15-95A6-4770-9907-C5D2D4E347A6}" sibTransId="{F74E2F4E-4784-41BB-A1CC-0DCBB5C61C58}"/>
    <dgm:cxn modelId="{1F0A059B-6E28-4FCF-87DF-73D1573F6862}" srcId="{074D1BE2-8628-4DE6-80C7-30F216CE6854}" destId="{1D01C49E-9F9C-4F8A-8595-C22F283C99B9}" srcOrd="0" destOrd="0" parTransId="{7831CDA5-CFF2-4841-83CA-0A64DDD6BBA3}" sibTransId="{37323168-802A-47AB-9FAF-1527462C1BE4}"/>
    <dgm:cxn modelId="{7363ECD2-9B56-44B1-AD3B-D3D6975F4283}" type="presOf" srcId="{474A1742-FFFA-43B6-A31B-8990B909412F}" destId="{BC598D52-6F98-4247-9EC1-5FB4910F54B7}" srcOrd="0" destOrd="0" presId="urn:microsoft.com/office/officeart/2005/8/layout/vList6"/>
    <dgm:cxn modelId="{61E9C45F-9304-4A65-A98A-CFF52BF7C9AF}" type="presOf" srcId="{074D1BE2-8628-4DE6-80C7-30F216CE6854}" destId="{C2ACB95C-5BB8-4496-B22F-641C27E5AB1F}" srcOrd="0" destOrd="0" presId="urn:microsoft.com/office/officeart/2005/8/layout/vList6"/>
    <dgm:cxn modelId="{3B574177-C530-4AA4-82DA-E7F50A2BEEB3}" type="presOf" srcId="{01D1E3BE-3EE5-434A-A5AA-B848BFE5F3D9}" destId="{DF26BF97-1F80-4A32-8852-1F9CC837A1C9}" srcOrd="0" destOrd="0" presId="urn:microsoft.com/office/officeart/2005/8/layout/vList6"/>
    <dgm:cxn modelId="{83F78264-80EB-445A-999E-CE4C8480DA5A}" srcId="{474A1742-FFFA-43B6-A31B-8990B909412F}" destId="{074D1BE2-8628-4DE6-80C7-30F216CE6854}" srcOrd="2" destOrd="0" parTransId="{FCB3A0CD-AE8F-495A-B36C-9263CB72EDDC}" sibTransId="{00F5ED9D-D682-4A61-9A3A-645E036D6BFB}"/>
    <dgm:cxn modelId="{561E01B4-A78A-417B-804F-3D36AE0E9887}" type="presOf" srcId="{EA062A2D-5CA1-4EAF-A9F1-CD497031F246}" destId="{7EC54D4E-4BEB-4F09-A321-D3905B2FDA3A}" srcOrd="0" destOrd="0" presId="urn:microsoft.com/office/officeart/2005/8/layout/vList6"/>
    <dgm:cxn modelId="{F5BAB577-1B9E-42A8-97CE-B466D2D240B0}" type="presParOf" srcId="{BC598D52-6F98-4247-9EC1-5FB4910F54B7}" destId="{D7D2B475-2C1C-45D7-A477-090AE0EC7A65}" srcOrd="0" destOrd="0" presId="urn:microsoft.com/office/officeart/2005/8/layout/vList6"/>
    <dgm:cxn modelId="{7B4D23C5-8FCB-4114-9889-BB4AE7FE7CA6}" type="presParOf" srcId="{D7D2B475-2C1C-45D7-A477-090AE0EC7A65}" destId="{7EC54D4E-4BEB-4F09-A321-D3905B2FDA3A}" srcOrd="0" destOrd="0" presId="urn:microsoft.com/office/officeart/2005/8/layout/vList6"/>
    <dgm:cxn modelId="{4B1E572F-6A32-4600-8C67-420AD49A01CC}" type="presParOf" srcId="{D7D2B475-2C1C-45D7-A477-090AE0EC7A65}" destId="{DF26BF97-1F80-4A32-8852-1F9CC837A1C9}" srcOrd="1" destOrd="0" presId="urn:microsoft.com/office/officeart/2005/8/layout/vList6"/>
    <dgm:cxn modelId="{C8FF3282-D168-4368-AE5A-04A9210ED2C2}" type="presParOf" srcId="{BC598D52-6F98-4247-9EC1-5FB4910F54B7}" destId="{7B684B40-C9FC-46F3-990F-8126DE25D881}" srcOrd="1" destOrd="0" presId="urn:microsoft.com/office/officeart/2005/8/layout/vList6"/>
    <dgm:cxn modelId="{E72BD002-C2B7-41F0-B487-11D5D390E244}" type="presParOf" srcId="{BC598D52-6F98-4247-9EC1-5FB4910F54B7}" destId="{1FED382A-4812-4802-948E-8468C7E51B54}" srcOrd="2" destOrd="0" presId="urn:microsoft.com/office/officeart/2005/8/layout/vList6"/>
    <dgm:cxn modelId="{40257E75-A596-436A-96B9-77F96B1471A2}" type="presParOf" srcId="{1FED382A-4812-4802-948E-8468C7E51B54}" destId="{A0634D1E-F146-433F-8564-994DD6BFC00B}" srcOrd="0" destOrd="0" presId="urn:microsoft.com/office/officeart/2005/8/layout/vList6"/>
    <dgm:cxn modelId="{E616348F-DD1F-4463-B929-8662E67CA9D4}" type="presParOf" srcId="{1FED382A-4812-4802-948E-8468C7E51B54}" destId="{47DCC472-DFFD-4583-85FA-B5C57D2417E6}" srcOrd="1" destOrd="0" presId="urn:microsoft.com/office/officeart/2005/8/layout/vList6"/>
    <dgm:cxn modelId="{DEE8FED3-68BA-4A4D-98DE-D139FCD984B7}" type="presParOf" srcId="{BC598D52-6F98-4247-9EC1-5FB4910F54B7}" destId="{19F746C5-1FD8-407F-A3B6-C039FA274EE5}" srcOrd="3" destOrd="0" presId="urn:microsoft.com/office/officeart/2005/8/layout/vList6"/>
    <dgm:cxn modelId="{F7EB868C-7E4F-4E59-861C-5E34C2DEB561}" type="presParOf" srcId="{BC598D52-6F98-4247-9EC1-5FB4910F54B7}" destId="{9C026A6D-0E94-4DCF-8826-141C71C55C87}" srcOrd="4" destOrd="0" presId="urn:microsoft.com/office/officeart/2005/8/layout/vList6"/>
    <dgm:cxn modelId="{9FC8054E-F0B9-45CA-BC8B-72B2D06B6616}" type="presParOf" srcId="{9C026A6D-0E94-4DCF-8826-141C71C55C87}" destId="{C2ACB95C-5BB8-4496-B22F-641C27E5AB1F}" srcOrd="0" destOrd="0" presId="urn:microsoft.com/office/officeart/2005/8/layout/vList6"/>
    <dgm:cxn modelId="{BD9E5457-4350-47CD-8199-1A4B1AB8732F}" type="presParOf" srcId="{9C026A6D-0E94-4DCF-8826-141C71C55C87}" destId="{D7815D0D-8B4F-485A-A377-6F49265B9BA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4A1742-FFFA-43B6-A31B-8990B909412F}" type="doc">
      <dgm:prSet loTypeId="urn:microsoft.com/office/officeart/2005/8/layout/vList5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A062A2D-5CA1-4EAF-A9F1-CD497031F246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r>
            <a:rPr lang="ru-RU" sz="12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малоимущие семьи или малоимущие одиноко проживающие гражданине </a:t>
          </a:r>
          <a:endParaRPr lang="ru-RU" sz="1200" b="1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F268058-4E81-4320-9FB6-A213A506D05D}" type="parTrans" cxnId="{1B4E86BC-4178-4F6F-B707-1E4CBFAA1325}">
      <dgm:prSet/>
      <dgm:spPr/>
      <dgm:t>
        <a:bodyPr/>
        <a:lstStyle/>
        <a:p>
          <a:endParaRPr lang="ru-RU"/>
        </a:p>
      </dgm:t>
    </dgm:pt>
    <dgm:pt modelId="{5D5C95C3-520E-4A45-9CDD-93FA1D5D4029}" type="sibTrans" cxnId="{1B4E86BC-4178-4F6F-B707-1E4CBFAA1325}">
      <dgm:prSet/>
      <dgm:spPr/>
      <dgm:t>
        <a:bodyPr/>
        <a:lstStyle/>
        <a:p>
          <a:endParaRPr lang="ru-RU"/>
        </a:p>
      </dgm:t>
    </dgm:pt>
    <dgm:pt modelId="{074D1BE2-8628-4DE6-80C7-30F216CE6854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pPr algn="ctr"/>
          <a:r>
            <a:rPr lang="ru-RU" sz="12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медицинские и педагогические работники</a:t>
          </a:r>
          <a:endParaRPr lang="ru-RU" sz="1200" b="1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CB3A0CD-AE8F-495A-B36C-9263CB72EDDC}" type="parTrans" cxnId="{83F78264-80EB-445A-999E-CE4C8480DA5A}">
      <dgm:prSet/>
      <dgm:spPr/>
      <dgm:t>
        <a:bodyPr/>
        <a:lstStyle/>
        <a:p>
          <a:endParaRPr lang="ru-RU"/>
        </a:p>
      </dgm:t>
    </dgm:pt>
    <dgm:pt modelId="{00F5ED9D-D682-4A61-9A3A-645E036D6BFB}" type="sibTrans" cxnId="{83F78264-80EB-445A-999E-CE4C8480DA5A}">
      <dgm:prSet/>
      <dgm:spPr/>
      <dgm:t>
        <a:bodyPr/>
        <a:lstStyle/>
        <a:p>
          <a:endParaRPr lang="ru-RU"/>
        </a:p>
      </dgm:t>
    </dgm:pt>
    <dgm:pt modelId="{E5B63B32-0492-4142-A60C-EE67818D0F83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algn="ctr"/>
          <a:r>
            <a:rPr lang="ru-RU" sz="1200" baseline="0" dirty="0" smtClean="0">
              <a:solidFill>
                <a:schemeClr val="bg1"/>
              </a:solidFill>
            </a:rPr>
            <a:t>затраты должны быть осуществлены в период с 01 января 2023 года  по 31 декабря 2030 года</a:t>
          </a:r>
          <a:endParaRPr lang="ru-RU" sz="1200" baseline="0" dirty="0">
            <a:solidFill>
              <a:schemeClr val="bg1"/>
            </a:solidFill>
          </a:endParaRPr>
        </a:p>
      </dgm:t>
    </dgm:pt>
    <dgm:pt modelId="{A849FBC9-ECD0-4874-A89D-5B544A0AF51A}" type="parTrans" cxnId="{7E1CC1A9-09D5-4247-8753-81243BEB8A83}">
      <dgm:prSet/>
      <dgm:spPr/>
      <dgm:t>
        <a:bodyPr/>
        <a:lstStyle/>
        <a:p>
          <a:endParaRPr lang="ru-RU"/>
        </a:p>
      </dgm:t>
    </dgm:pt>
    <dgm:pt modelId="{676B8DE0-3D1C-4A50-A74E-A7D50DB58804}" type="sibTrans" cxnId="{7E1CC1A9-09D5-4247-8753-81243BEB8A83}">
      <dgm:prSet/>
      <dgm:spPr/>
      <dgm:t>
        <a:bodyPr/>
        <a:lstStyle/>
        <a:p>
          <a:endParaRPr lang="ru-RU"/>
        </a:p>
      </dgm:t>
    </dgm:pt>
    <dgm:pt modelId="{71C09F68-4DC6-48EE-819C-FCAD845048BD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r>
            <a:rPr lang="ru-RU" sz="12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гражданине, достигшие возраста 60 или 55 лет (соответственно мужчины и женщины) и получатели досрочной пенсии </a:t>
          </a:r>
        </a:p>
      </dgm:t>
    </dgm:pt>
    <dgm:pt modelId="{59C893A9-F73C-468A-A005-6DE98C99C076}" type="parTrans" cxnId="{EC35D1D0-E1E2-4277-90AB-1D4F8D21ED37}">
      <dgm:prSet/>
      <dgm:spPr/>
      <dgm:t>
        <a:bodyPr/>
        <a:lstStyle/>
        <a:p>
          <a:endParaRPr lang="ru-RU"/>
        </a:p>
      </dgm:t>
    </dgm:pt>
    <dgm:pt modelId="{2E3D5A92-70CD-4243-894B-D67551CBB79F}" type="sibTrans" cxnId="{EC35D1D0-E1E2-4277-90AB-1D4F8D21ED37}">
      <dgm:prSet/>
      <dgm:spPr/>
      <dgm:t>
        <a:bodyPr/>
        <a:lstStyle/>
        <a:p>
          <a:endParaRPr lang="ru-RU"/>
        </a:p>
      </dgm:t>
    </dgm:pt>
    <dgm:pt modelId="{B15A2F6A-84B9-41DF-9953-386FACD7330E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pPr algn="ctr"/>
          <a:r>
            <a:rPr lang="ru-RU" sz="12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работники бюджетной сферы сельской местности</a:t>
          </a:r>
          <a:endParaRPr lang="ru-RU" sz="1200" b="1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79F3AE1-516D-43B7-8E4B-255463ADAFEC}" type="parTrans" cxnId="{72257AC3-4580-404F-B2DD-D2FF583801C8}">
      <dgm:prSet/>
      <dgm:spPr/>
      <dgm:t>
        <a:bodyPr/>
        <a:lstStyle/>
        <a:p>
          <a:endParaRPr lang="ru-RU"/>
        </a:p>
      </dgm:t>
    </dgm:pt>
    <dgm:pt modelId="{64114CDC-DFB4-48ED-BD6C-A8AD9E63C2C8}" type="sibTrans" cxnId="{72257AC3-4580-404F-B2DD-D2FF583801C8}">
      <dgm:prSet/>
      <dgm:spPr/>
      <dgm:t>
        <a:bodyPr/>
        <a:lstStyle/>
        <a:p>
          <a:endParaRPr lang="ru-RU"/>
        </a:p>
      </dgm:t>
    </dgm:pt>
    <dgm:pt modelId="{C382DE7C-3105-4A95-8B3C-3B3FD069E9DC}">
      <dgm:prSet phldrT="[Текст]" custT="1"/>
      <dgm:spPr>
        <a:solidFill>
          <a:schemeClr val="accent3">
            <a:lumMod val="75000"/>
            <a:alpha val="90000"/>
          </a:schemeClr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sz="1200" baseline="0" dirty="0" smtClean="0">
              <a:solidFill>
                <a:schemeClr val="bg1"/>
              </a:solidFill>
            </a:rPr>
            <a:t>заявление о предоставлении социальных гарантий в форме частичной компенсации затрат на подключение жилых помещений к газовым сетям должно быть не позднее 12 месяцев, считая с месяца, следующего за месяцем, в котором осуществлены такие затраты</a:t>
          </a:r>
          <a:endParaRPr lang="ru-RU" sz="1200" baseline="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9DEE619-ECD7-46B0-B85B-B6F699335E6D}" type="parTrans" cxnId="{53426240-23D2-4C2E-961A-7973EEABF249}">
      <dgm:prSet/>
      <dgm:spPr/>
      <dgm:t>
        <a:bodyPr/>
        <a:lstStyle/>
        <a:p>
          <a:endParaRPr lang="ru-RU"/>
        </a:p>
      </dgm:t>
    </dgm:pt>
    <dgm:pt modelId="{573EC830-99B6-450C-A1DD-DD0A6D9D8E25}" type="sibTrans" cxnId="{53426240-23D2-4C2E-961A-7973EEABF249}">
      <dgm:prSet/>
      <dgm:spPr/>
      <dgm:t>
        <a:bodyPr/>
        <a:lstStyle/>
        <a:p>
          <a:endParaRPr lang="ru-RU"/>
        </a:p>
      </dgm:t>
    </dgm:pt>
    <dgm:pt modelId="{527AFA1F-C5AD-47ED-9B3A-D253CFFD1C95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200" baseline="0" dirty="0" smtClean="0">
              <a:solidFill>
                <a:schemeClr val="bg1"/>
              </a:solidFill>
            </a:rPr>
            <a:t>затраты должны быть осуществлены в период с 1 января 2011 года     по 31 декабря 2030 года</a:t>
          </a:r>
        </a:p>
      </dgm:t>
    </dgm:pt>
    <dgm:pt modelId="{CD0C1CC9-9156-4D67-AB78-D3D8DD883495}" type="parTrans" cxnId="{B8D31774-099D-4B26-9A3F-FF18D1F0C8CF}">
      <dgm:prSet/>
      <dgm:spPr/>
      <dgm:t>
        <a:bodyPr/>
        <a:lstStyle/>
        <a:p>
          <a:endParaRPr lang="ru-RU"/>
        </a:p>
      </dgm:t>
    </dgm:pt>
    <dgm:pt modelId="{621A5308-EBE7-48A0-8345-E9EF1A1AF4E0}" type="sibTrans" cxnId="{B8D31774-099D-4B26-9A3F-FF18D1F0C8CF}">
      <dgm:prSet/>
      <dgm:spPr/>
      <dgm:t>
        <a:bodyPr/>
        <a:lstStyle/>
        <a:p>
          <a:endParaRPr lang="ru-RU"/>
        </a:p>
      </dgm:t>
    </dgm:pt>
    <dgm:pt modelId="{72A308F5-EC9C-4BA6-9E40-89FEB58DE690}">
      <dgm:prSet phldrT="[Текст]" custT="1"/>
      <dgm:spPr>
        <a:solidFill>
          <a:schemeClr val="accent3">
            <a:lumMod val="75000"/>
          </a:schemeClr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pPr algn="ctr"/>
          <a:r>
            <a:rPr lang="ru-RU" sz="1200" baseline="0" dirty="0" smtClean="0">
              <a:solidFill>
                <a:schemeClr val="bg1"/>
              </a:solidFill>
            </a:rPr>
            <a:t>затраты должны быть осуществлены в период с 18 октября 2021 года  по 31 декабря 2030 года</a:t>
          </a:r>
          <a:endParaRPr lang="ru-RU" sz="1200" baseline="0" dirty="0">
            <a:solidFill>
              <a:schemeClr val="bg1"/>
            </a:solidFill>
          </a:endParaRPr>
        </a:p>
      </dgm:t>
    </dgm:pt>
    <dgm:pt modelId="{CA04A8CB-225F-450C-BCC0-7C139CBD9399}" type="parTrans" cxnId="{611E8936-DEF7-48ED-9D5C-57E893B1A7A0}">
      <dgm:prSet/>
      <dgm:spPr/>
      <dgm:t>
        <a:bodyPr/>
        <a:lstStyle/>
        <a:p>
          <a:endParaRPr lang="ru-RU"/>
        </a:p>
      </dgm:t>
    </dgm:pt>
    <dgm:pt modelId="{3ECBEE36-50A8-41B3-831D-E1D80AEE5916}" type="sibTrans" cxnId="{611E8936-DEF7-48ED-9D5C-57E893B1A7A0}">
      <dgm:prSet/>
      <dgm:spPr/>
      <dgm:t>
        <a:bodyPr/>
        <a:lstStyle/>
        <a:p>
          <a:endParaRPr lang="ru-RU"/>
        </a:p>
      </dgm:t>
    </dgm:pt>
    <dgm:pt modelId="{D7D16D1A-804E-4928-BB37-A5AFA70CFF1A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pPr algn="ctr"/>
          <a:r>
            <a:rPr lang="ru-RU" sz="12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работники бюджетной сферы городского поселения </a:t>
          </a:r>
          <a:endParaRPr lang="ru-RU" sz="1200" b="1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5248F51-9E93-461A-B93A-211A73AE3B8F}" type="parTrans" cxnId="{601F39F7-01E5-4BB8-BE66-96F0002FE24A}">
      <dgm:prSet/>
      <dgm:spPr/>
      <dgm:t>
        <a:bodyPr/>
        <a:lstStyle/>
        <a:p>
          <a:endParaRPr lang="ru-RU"/>
        </a:p>
      </dgm:t>
    </dgm:pt>
    <dgm:pt modelId="{E5DAA38B-0F78-4423-90BF-0A9476F17132}" type="sibTrans" cxnId="{601F39F7-01E5-4BB8-BE66-96F0002FE24A}">
      <dgm:prSet/>
      <dgm:spPr/>
      <dgm:t>
        <a:bodyPr/>
        <a:lstStyle/>
        <a:p>
          <a:endParaRPr lang="ru-RU"/>
        </a:p>
      </dgm:t>
    </dgm:pt>
    <dgm:pt modelId="{5A9D9F88-6606-4D64-9C38-644C722E9A9D}">
      <dgm:prSet phldrT="[Текст]" custT="1"/>
      <dgm:spPr>
        <a:solidFill>
          <a:schemeClr val="accent3">
            <a:lumMod val="75000"/>
          </a:schemeClr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pPr algn="ctr"/>
          <a:r>
            <a:rPr lang="ru-RU" sz="1200" baseline="0" dirty="0" smtClean="0">
              <a:solidFill>
                <a:schemeClr val="bg1"/>
              </a:solidFill>
            </a:rPr>
            <a:t>затраты должны быть осуществлены в период с 01 января 2024 года    по 31 декабря 2030 года</a:t>
          </a:r>
          <a:endParaRPr lang="ru-RU" sz="1200" baseline="0" dirty="0">
            <a:solidFill>
              <a:schemeClr val="bg1"/>
            </a:solidFill>
          </a:endParaRPr>
        </a:p>
      </dgm:t>
    </dgm:pt>
    <dgm:pt modelId="{244C1ED3-1029-49A2-937B-82E1910B5627}" type="parTrans" cxnId="{43895E38-6F1C-4FE9-A570-CCDCCE079CC6}">
      <dgm:prSet/>
      <dgm:spPr/>
      <dgm:t>
        <a:bodyPr/>
        <a:lstStyle/>
        <a:p>
          <a:endParaRPr lang="ru-RU"/>
        </a:p>
      </dgm:t>
    </dgm:pt>
    <dgm:pt modelId="{59663BBB-A962-4573-ACB2-5FF6E5F8DEE2}" type="sibTrans" cxnId="{43895E38-6F1C-4FE9-A570-CCDCCE079CC6}">
      <dgm:prSet/>
      <dgm:spPr/>
      <dgm:t>
        <a:bodyPr/>
        <a:lstStyle/>
        <a:p>
          <a:endParaRPr lang="ru-RU"/>
        </a:p>
      </dgm:t>
    </dgm:pt>
    <dgm:pt modelId="{F37549E5-6E06-42BC-A601-063FD0C9C74C}" type="pres">
      <dgm:prSet presAssocID="{474A1742-FFFA-43B6-A31B-8990B90941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02257B-8774-41D4-B6A7-B284A12A2AB0}" type="pres">
      <dgm:prSet presAssocID="{EA062A2D-5CA1-4EAF-A9F1-CD497031F246}" presName="linNode" presStyleCnt="0"/>
      <dgm:spPr/>
    </dgm:pt>
    <dgm:pt modelId="{2A1C1366-FECC-4202-907E-9986A865034C}" type="pres">
      <dgm:prSet presAssocID="{EA062A2D-5CA1-4EAF-A9F1-CD497031F246}" presName="parentText" presStyleLbl="node1" presStyleIdx="0" presStyleCnt="5" custScaleX="96677" custScaleY="64320" custLinFactNeighborX="1479" custLinFactNeighborY="-54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AA895B-7B7E-4DA1-B3C3-254A51E3D701}" type="pres">
      <dgm:prSet presAssocID="{EA062A2D-5CA1-4EAF-A9F1-CD497031F246}" presName="descendantText" presStyleLbl="alignAccFollowNode1" presStyleIdx="0" presStyleCnt="5" custScaleX="124874" custScaleY="81459" custLinFactNeighborX="930" custLinFactNeighborY="-1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4917D9-AF1E-48F5-BB91-718BB16177C9}" type="pres">
      <dgm:prSet presAssocID="{5D5C95C3-520E-4A45-9CDD-93FA1D5D4029}" presName="sp" presStyleCnt="0"/>
      <dgm:spPr/>
    </dgm:pt>
    <dgm:pt modelId="{DBE9135B-5AE8-4FFD-A6F6-613063FABC4F}" type="pres">
      <dgm:prSet presAssocID="{71C09F68-4DC6-48EE-819C-FCAD845048BD}" presName="linNode" presStyleCnt="0"/>
      <dgm:spPr/>
    </dgm:pt>
    <dgm:pt modelId="{3FC49803-0597-4B39-9D2E-B15A41DA9A5C}" type="pres">
      <dgm:prSet presAssocID="{71C09F68-4DC6-48EE-819C-FCAD845048BD}" presName="parentText" presStyleLbl="node1" presStyleIdx="1" presStyleCnt="5" custScaleX="84710" custScaleY="61769" custLinFactNeighborX="1491" custLinFactNeighborY="-625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B52F1B-2F3F-4F4E-B10F-F9B9B8992328}" type="pres">
      <dgm:prSet presAssocID="{71C09F68-4DC6-48EE-819C-FCAD845048BD}" presName="descendantText" presStyleLbl="alignAccFollowNode1" presStyleIdx="1" presStyleCnt="5" custScaleX="109463" custScaleY="61074" custLinFactNeighborX="841" custLinFactNeighborY="-29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A9D52E-514D-431A-BDF2-769F6C6E3F9E}" type="pres">
      <dgm:prSet presAssocID="{2E3D5A92-70CD-4243-894B-D67551CBB79F}" presName="sp" presStyleCnt="0"/>
      <dgm:spPr/>
    </dgm:pt>
    <dgm:pt modelId="{4343FE39-EF5E-49D2-9023-C5CBD0A219BE}" type="pres">
      <dgm:prSet presAssocID="{074D1BE2-8628-4DE6-80C7-30F216CE6854}" presName="linNode" presStyleCnt="0"/>
      <dgm:spPr/>
    </dgm:pt>
    <dgm:pt modelId="{2867FAE2-E599-4C57-9F53-CEB8FFFB1D2E}" type="pres">
      <dgm:prSet presAssocID="{074D1BE2-8628-4DE6-80C7-30F216CE6854}" presName="parentText" presStyleLbl="node1" presStyleIdx="2" presStyleCnt="5" custScaleX="87459" custScaleY="60045" custLinFactNeighborX="1539" custLinFactNeighborY="-1168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28DEF4-D277-4F37-999B-C049190C06E0}" type="pres">
      <dgm:prSet presAssocID="{074D1BE2-8628-4DE6-80C7-30F216CE6854}" presName="descendantText" presStyleLbl="alignAccFollowNode1" presStyleIdx="2" presStyleCnt="5" custScaleX="113075" custScaleY="57344" custLinFactNeighborX="1" custLinFactNeighborY="-180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B6ACE2-7A34-4982-9BF7-1742FF41B210}" type="pres">
      <dgm:prSet presAssocID="{00F5ED9D-D682-4A61-9A3A-645E036D6BFB}" presName="sp" presStyleCnt="0"/>
      <dgm:spPr/>
    </dgm:pt>
    <dgm:pt modelId="{2EA4E033-4705-41CF-9C34-59BDCF8004E9}" type="pres">
      <dgm:prSet presAssocID="{B15A2F6A-84B9-41DF-9953-386FACD7330E}" presName="linNode" presStyleCnt="0"/>
      <dgm:spPr/>
    </dgm:pt>
    <dgm:pt modelId="{DBCF57B4-58E1-47FE-BC02-698C51457330}" type="pres">
      <dgm:prSet presAssocID="{B15A2F6A-84B9-41DF-9953-386FACD7330E}" presName="parentText" presStyleLbl="node1" presStyleIdx="3" presStyleCnt="5" custScaleX="88902" custScaleY="59960" custLinFactNeighborX="1565" custLinFactNeighborY="-1898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CAFB39-A85F-4513-A9F4-9903818B025A}" type="pres">
      <dgm:prSet presAssocID="{B15A2F6A-84B9-41DF-9953-386FACD7330E}" presName="descendantText" presStyleLbl="alignAccFollowNode1" presStyleIdx="3" presStyleCnt="5" custScaleX="114906" custScaleY="47782" custLinFactNeighborX="61" custLinFactNeighborY="-26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7BC114-C287-45AE-A528-4E9CE51B175F}" type="pres">
      <dgm:prSet presAssocID="{64114CDC-DFB4-48ED-BD6C-A8AD9E63C2C8}" presName="sp" presStyleCnt="0"/>
      <dgm:spPr/>
    </dgm:pt>
    <dgm:pt modelId="{ED5038EC-619E-4776-BC70-190021646A53}" type="pres">
      <dgm:prSet presAssocID="{D7D16D1A-804E-4928-BB37-A5AFA70CFF1A}" presName="linNode" presStyleCnt="0"/>
      <dgm:spPr/>
    </dgm:pt>
    <dgm:pt modelId="{4B9707AE-A066-4CCC-A498-72219E707FF4}" type="pres">
      <dgm:prSet presAssocID="{D7D16D1A-804E-4928-BB37-A5AFA70CFF1A}" presName="parentText" presStyleLbl="node1" presStyleIdx="4" presStyleCnt="5" custScaleX="85381" custScaleY="58043" custLinFactNeighborX="1503" custLinFactNeighborY="-2364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B94D5E-2D8E-4BC9-9EE7-309F328BE51E}" type="pres">
      <dgm:prSet presAssocID="{D7D16D1A-804E-4928-BB37-A5AFA70CFF1A}" presName="descendantText" presStyleLbl="alignAccFollowNode1" presStyleIdx="4" presStyleCnt="5" custScaleX="110299" custScaleY="55028" custLinFactNeighborX="2815" custLinFactNeighborY="-314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D31774-099D-4B26-9A3F-FF18D1F0C8CF}" srcId="{71C09F68-4DC6-48EE-819C-FCAD845048BD}" destId="{527AFA1F-C5AD-47ED-9B3A-D253CFFD1C95}" srcOrd="0" destOrd="0" parTransId="{CD0C1CC9-9156-4D67-AB78-D3D8DD883495}" sibTransId="{621A5308-EBE7-48A0-8345-E9EF1A1AF4E0}"/>
    <dgm:cxn modelId="{F3F4A2B1-36EF-482E-BE6B-025E93318B5F}" type="presOf" srcId="{B15A2F6A-84B9-41DF-9953-386FACD7330E}" destId="{DBCF57B4-58E1-47FE-BC02-698C51457330}" srcOrd="0" destOrd="0" presId="urn:microsoft.com/office/officeart/2005/8/layout/vList5"/>
    <dgm:cxn modelId="{72257AC3-4580-404F-B2DD-D2FF583801C8}" srcId="{474A1742-FFFA-43B6-A31B-8990B909412F}" destId="{B15A2F6A-84B9-41DF-9953-386FACD7330E}" srcOrd="3" destOrd="0" parTransId="{679F3AE1-516D-43B7-8E4B-255463ADAFEC}" sibTransId="{64114CDC-DFB4-48ED-BD6C-A8AD9E63C2C8}"/>
    <dgm:cxn modelId="{7E1CC1A9-09D5-4247-8753-81243BEB8A83}" srcId="{B15A2F6A-84B9-41DF-9953-386FACD7330E}" destId="{E5B63B32-0492-4142-A60C-EE67818D0F83}" srcOrd="0" destOrd="0" parTransId="{A849FBC9-ECD0-4874-A89D-5B544A0AF51A}" sibTransId="{676B8DE0-3D1C-4A50-A74E-A7D50DB58804}"/>
    <dgm:cxn modelId="{601F39F7-01E5-4BB8-BE66-96F0002FE24A}" srcId="{474A1742-FFFA-43B6-A31B-8990B909412F}" destId="{D7D16D1A-804E-4928-BB37-A5AFA70CFF1A}" srcOrd="4" destOrd="0" parTransId="{55248F51-9E93-461A-B93A-211A73AE3B8F}" sibTransId="{E5DAA38B-0F78-4423-90BF-0A9476F17132}"/>
    <dgm:cxn modelId="{EC35D1D0-E1E2-4277-90AB-1D4F8D21ED37}" srcId="{474A1742-FFFA-43B6-A31B-8990B909412F}" destId="{71C09F68-4DC6-48EE-819C-FCAD845048BD}" srcOrd="1" destOrd="0" parTransId="{59C893A9-F73C-468A-A005-6DE98C99C076}" sibTransId="{2E3D5A92-70CD-4243-894B-D67551CBB79F}"/>
    <dgm:cxn modelId="{43895E38-6F1C-4FE9-A570-CCDCCE079CC6}" srcId="{D7D16D1A-804E-4928-BB37-A5AFA70CFF1A}" destId="{5A9D9F88-6606-4D64-9C38-644C722E9A9D}" srcOrd="0" destOrd="0" parTransId="{244C1ED3-1029-49A2-937B-82E1910B5627}" sibTransId="{59663BBB-A962-4573-ACB2-5FF6E5F8DEE2}"/>
    <dgm:cxn modelId="{8E3E9752-F889-40E5-9A97-C506FD73B024}" type="presOf" srcId="{5A9D9F88-6606-4D64-9C38-644C722E9A9D}" destId="{07B94D5E-2D8E-4BC9-9EE7-309F328BE51E}" srcOrd="0" destOrd="0" presId="urn:microsoft.com/office/officeart/2005/8/layout/vList5"/>
    <dgm:cxn modelId="{72EB7705-75C3-4B87-9D68-6D13F883F1D1}" type="presOf" srcId="{EA062A2D-5CA1-4EAF-A9F1-CD497031F246}" destId="{2A1C1366-FECC-4202-907E-9986A865034C}" srcOrd="0" destOrd="0" presId="urn:microsoft.com/office/officeart/2005/8/layout/vList5"/>
    <dgm:cxn modelId="{1B4E86BC-4178-4F6F-B707-1E4CBFAA1325}" srcId="{474A1742-FFFA-43B6-A31B-8990B909412F}" destId="{EA062A2D-5CA1-4EAF-A9F1-CD497031F246}" srcOrd="0" destOrd="0" parTransId="{5F268058-4E81-4320-9FB6-A213A506D05D}" sibTransId="{5D5C95C3-520E-4A45-9CDD-93FA1D5D4029}"/>
    <dgm:cxn modelId="{ED6B6BC9-95F5-413C-9BA8-B9D7F3FCC158}" type="presOf" srcId="{474A1742-FFFA-43B6-A31B-8990B909412F}" destId="{F37549E5-6E06-42BC-A601-063FD0C9C74C}" srcOrd="0" destOrd="0" presId="urn:microsoft.com/office/officeart/2005/8/layout/vList5"/>
    <dgm:cxn modelId="{E623FA4A-AEA6-4800-8364-16BCB2DB117B}" type="presOf" srcId="{074D1BE2-8628-4DE6-80C7-30F216CE6854}" destId="{2867FAE2-E599-4C57-9F53-CEB8FFFB1D2E}" srcOrd="0" destOrd="0" presId="urn:microsoft.com/office/officeart/2005/8/layout/vList5"/>
    <dgm:cxn modelId="{611E8936-DEF7-48ED-9D5C-57E893B1A7A0}" srcId="{074D1BE2-8628-4DE6-80C7-30F216CE6854}" destId="{72A308F5-EC9C-4BA6-9E40-89FEB58DE690}" srcOrd="0" destOrd="0" parTransId="{CA04A8CB-225F-450C-BCC0-7C139CBD9399}" sibTransId="{3ECBEE36-50A8-41B3-831D-E1D80AEE5916}"/>
    <dgm:cxn modelId="{53426240-23D2-4C2E-961A-7973EEABF249}" srcId="{EA062A2D-5CA1-4EAF-A9F1-CD497031F246}" destId="{C382DE7C-3105-4A95-8B3C-3B3FD069E9DC}" srcOrd="0" destOrd="0" parTransId="{E9DEE619-ECD7-46B0-B85B-B6F699335E6D}" sibTransId="{573EC830-99B6-450C-A1DD-DD0A6D9D8E25}"/>
    <dgm:cxn modelId="{F5AD79A7-42A1-4541-8DC4-5CDAA9F0386D}" type="presOf" srcId="{E5B63B32-0492-4142-A60C-EE67818D0F83}" destId="{03CAFB39-A85F-4513-A9F4-9903818B025A}" srcOrd="0" destOrd="0" presId="urn:microsoft.com/office/officeart/2005/8/layout/vList5"/>
    <dgm:cxn modelId="{D01CA065-B9DD-47FE-B6FA-A49BAC5153AB}" type="presOf" srcId="{D7D16D1A-804E-4928-BB37-A5AFA70CFF1A}" destId="{4B9707AE-A066-4CCC-A498-72219E707FF4}" srcOrd="0" destOrd="0" presId="urn:microsoft.com/office/officeart/2005/8/layout/vList5"/>
    <dgm:cxn modelId="{A0532065-111E-492E-A7FC-9D1D2D8794F0}" type="presOf" srcId="{72A308F5-EC9C-4BA6-9E40-89FEB58DE690}" destId="{7528DEF4-D277-4F37-999B-C049190C06E0}" srcOrd="0" destOrd="0" presId="urn:microsoft.com/office/officeart/2005/8/layout/vList5"/>
    <dgm:cxn modelId="{83F78264-80EB-445A-999E-CE4C8480DA5A}" srcId="{474A1742-FFFA-43B6-A31B-8990B909412F}" destId="{074D1BE2-8628-4DE6-80C7-30F216CE6854}" srcOrd="2" destOrd="0" parTransId="{FCB3A0CD-AE8F-495A-B36C-9263CB72EDDC}" sibTransId="{00F5ED9D-D682-4A61-9A3A-645E036D6BFB}"/>
    <dgm:cxn modelId="{D4250709-8D4D-49EF-90E6-C3FFA1754871}" type="presOf" srcId="{71C09F68-4DC6-48EE-819C-FCAD845048BD}" destId="{3FC49803-0597-4B39-9D2E-B15A41DA9A5C}" srcOrd="0" destOrd="0" presId="urn:microsoft.com/office/officeart/2005/8/layout/vList5"/>
    <dgm:cxn modelId="{FC1787AB-1A34-46D7-98FC-8E133554ABE8}" type="presOf" srcId="{527AFA1F-C5AD-47ED-9B3A-D253CFFD1C95}" destId="{B8B52F1B-2F3F-4F4E-B10F-F9B9B8992328}" srcOrd="0" destOrd="0" presId="urn:microsoft.com/office/officeart/2005/8/layout/vList5"/>
    <dgm:cxn modelId="{B42400B1-AD74-4ECA-99C6-12AADFF94DB1}" type="presOf" srcId="{C382DE7C-3105-4A95-8B3C-3B3FD069E9DC}" destId="{6EAA895B-7B7E-4DA1-B3C3-254A51E3D701}" srcOrd="0" destOrd="0" presId="urn:microsoft.com/office/officeart/2005/8/layout/vList5"/>
    <dgm:cxn modelId="{D8915DE8-6900-46FA-96BE-D740F1CBD80A}" type="presParOf" srcId="{F37549E5-6E06-42BC-A601-063FD0C9C74C}" destId="{7E02257B-8774-41D4-B6A7-B284A12A2AB0}" srcOrd="0" destOrd="0" presId="urn:microsoft.com/office/officeart/2005/8/layout/vList5"/>
    <dgm:cxn modelId="{5BA0E744-5BCA-4784-8980-30B0A13C8CB1}" type="presParOf" srcId="{7E02257B-8774-41D4-B6A7-B284A12A2AB0}" destId="{2A1C1366-FECC-4202-907E-9986A865034C}" srcOrd="0" destOrd="0" presId="urn:microsoft.com/office/officeart/2005/8/layout/vList5"/>
    <dgm:cxn modelId="{759D3CCE-DC16-41DE-90EF-C29660A2C6A1}" type="presParOf" srcId="{7E02257B-8774-41D4-B6A7-B284A12A2AB0}" destId="{6EAA895B-7B7E-4DA1-B3C3-254A51E3D701}" srcOrd="1" destOrd="0" presId="urn:microsoft.com/office/officeart/2005/8/layout/vList5"/>
    <dgm:cxn modelId="{766372D3-7EC2-4EAE-9C00-545AC5B6B149}" type="presParOf" srcId="{F37549E5-6E06-42BC-A601-063FD0C9C74C}" destId="{C94917D9-AF1E-48F5-BB91-718BB16177C9}" srcOrd="1" destOrd="0" presId="urn:microsoft.com/office/officeart/2005/8/layout/vList5"/>
    <dgm:cxn modelId="{FF0DD80A-912E-49A5-9F82-D4DFB97FB691}" type="presParOf" srcId="{F37549E5-6E06-42BC-A601-063FD0C9C74C}" destId="{DBE9135B-5AE8-4FFD-A6F6-613063FABC4F}" srcOrd="2" destOrd="0" presId="urn:microsoft.com/office/officeart/2005/8/layout/vList5"/>
    <dgm:cxn modelId="{917FF76D-8B99-4876-A147-281F4A81088E}" type="presParOf" srcId="{DBE9135B-5AE8-4FFD-A6F6-613063FABC4F}" destId="{3FC49803-0597-4B39-9D2E-B15A41DA9A5C}" srcOrd="0" destOrd="0" presId="urn:microsoft.com/office/officeart/2005/8/layout/vList5"/>
    <dgm:cxn modelId="{91D5A8B3-214D-425B-84FF-C0BFD1412A0B}" type="presParOf" srcId="{DBE9135B-5AE8-4FFD-A6F6-613063FABC4F}" destId="{B8B52F1B-2F3F-4F4E-B10F-F9B9B8992328}" srcOrd="1" destOrd="0" presId="urn:microsoft.com/office/officeart/2005/8/layout/vList5"/>
    <dgm:cxn modelId="{672E7686-FBAA-48A5-96F1-3C7AB6F95B0E}" type="presParOf" srcId="{F37549E5-6E06-42BC-A601-063FD0C9C74C}" destId="{CAA9D52E-514D-431A-BDF2-769F6C6E3F9E}" srcOrd="3" destOrd="0" presId="urn:microsoft.com/office/officeart/2005/8/layout/vList5"/>
    <dgm:cxn modelId="{EA58A4B2-2077-45C4-B08E-11605C4FC531}" type="presParOf" srcId="{F37549E5-6E06-42BC-A601-063FD0C9C74C}" destId="{4343FE39-EF5E-49D2-9023-C5CBD0A219BE}" srcOrd="4" destOrd="0" presId="urn:microsoft.com/office/officeart/2005/8/layout/vList5"/>
    <dgm:cxn modelId="{6CA89C64-C600-4F7A-BAD7-A3BCFC5A3CAD}" type="presParOf" srcId="{4343FE39-EF5E-49D2-9023-C5CBD0A219BE}" destId="{2867FAE2-E599-4C57-9F53-CEB8FFFB1D2E}" srcOrd="0" destOrd="0" presId="urn:microsoft.com/office/officeart/2005/8/layout/vList5"/>
    <dgm:cxn modelId="{0E471033-2439-4E7D-968F-436DAE53A95F}" type="presParOf" srcId="{4343FE39-EF5E-49D2-9023-C5CBD0A219BE}" destId="{7528DEF4-D277-4F37-999B-C049190C06E0}" srcOrd="1" destOrd="0" presId="urn:microsoft.com/office/officeart/2005/8/layout/vList5"/>
    <dgm:cxn modelId="{4EF0ABC9-BF58-427E-B4C1-EE799670B27D}" type="presParOf" srcId="{F37549E5-6E06-42BC-A601-063FD0C9C74C}" destId="{4DB6ACE2-7A34-4982-9BF7-1742FF41B210}" srcOrd="5" destOrd="0" presId="urn:microsoft.com/office/officeart/2005/8/layout/vList5"/>
    <dgm:cxn modelId="{338BBB9F-96D1-4B87-BE30-932F6EA11F9E}" type="presParOf" srcId="{F37549E5-6E06-42BC-A601-063FD0C9C74C}" destId="{2EA4E033-4705-41CF-9C34-59BDCF8004E9}" srcOrd="6" destOrd="0" presId="urn:microsoft.com/office/officeart/2005/8/layout/vList5"/>
    <dgm:cxn modelId="{798E1969-41F5-4B8A-87D9-AD20B3EFADBA}" type="presParOf" srcId="{2EA4E033-4705-41CF-9C34-59BDCF8004E9}" destId="{DBCF57B4-58E1-47FE-BC02-698C51457330}" srcOrd="0" destOrd="0" presId="urn:microsoft.com/office/officeart/2005/8/layout/vList5"/>
    <dgm:cxn modelId="{C6CC890C-9D9C-47D3-8025-4B91EECB9710}" type="presParOf" srcId="{2EA4E033-4705-41CF-9C34-59BDCF8004E9}" destId="{03CAFB39-A85F-4513-A9F4-9903818B025A}" srcOrd="1" destOrd="0" presId="urn:microsoft.com/office/officeart/2005/8/layout/vList5"/>
    <dgm:cxn modelId="{6D733916-FFE6-4EEF-A007-A588C2AB201A}" type="presParOf" srcId="{F37549E5-6E06-42BC-A601-063FD0C9C74C}" destId="{9E7BC114-C287-45AE-A528-4E9CE51B175F}" srcOrd="7" destOrd="0" presId="urn:microsoft.com/office/officeart/2005/8/layout/vList5"/>
    <dgm:cxn modelId="{F214BE8F-DCEE-49BA-BE31-4BFE2659FEE8}" type="presParOf" srcId="{F37549E5-6E06-42BC-A601-063FD0C9C74C}" destId="{ED5038EC-619E-4776-BC70-190021646A53}" srcOrd="8" destOrd="0" presId="urn:microsoft.com/office/officeart/2005/8/layout/vList5"/>
    <dgm:cxn modelId="{B2B9F339-5D18-48C9-8490-D18866675517}" type="presParOf" srcId="{ED5038EC-619E-4776-BC70-190021646A53}" destId="{4B9707AE-A066-4CCC-A498-72219E707FF4}" srcOrd="0" destOrd="0" presId="urn:microsoft.com/office/officeart/2005/8/layout/vList5"/>
    <dgm:cxn modelId="{D9A98FBF-399D-4109-8914-C3E669935293}" type="presParOf" srcId="{ED5038EC-619E-4776-BC70-190021646A53}" destId="{07B94D5E-2D8E-4BC9-9EE7-309F328BE51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4A1742-FFFA-43B6-A31B-8990B909412F}" type="doc">
      <dgm:prSet loTypeId="urn:microsoft.com/office/officeart/2005/8/layout/vList5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65C33BC-67E5-4354-A33E-CA8E04030BFD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pPr algn="ctr"/>
          <a:r>
            <a:rPr lang="ru-RU" sz="12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лица из числа ветеранских категорий, члены семьи ветерана, многодетные семьи</a:t>
          </a:r>
          <a:endParaRPr lang="ru-RU" sz="1200" b="1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E5B13B1-810E-47ED-9569-2F835D166A4D}" type="parTrans" cxnId="{D3D00893-6542-498A-B52E-914775E3F6F6}">
      <dgm:prSet/>
      <dgm:spPr/>
      <dgm:t>
        <a:bodyPr/>
        <a:lstStyle/>
        <a:p>
          <a:endParaRPr lang="ru-RU"/>
        </a:p>
      </dgm:t>
    </dgm:pt>
    <dgm:pt modelId="{5D30C56D-DDF3-489B-B66A-D2FEE5865150}" type="sibTrans" cxnId="{D3D00893-6542-498A-B52E-914775E3F6F6}">
      <dgm:prSet/>
      <dgm:spPr/>
      <dgm:t>
        <a:bodyPr/>
        <a:lstStyle/>
        <a:p>
          <a:endParaRPr lang="ru-RU"/>
        </a:p>
      </dgm:t>
    </dgm:pt>
    <dgm:pt modelId="{37A611B1-093B-4248-85A2-DB6B4EEB5910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pPr algn="ctr"/>
          <a:r>
            <a:rPr lang="ru-RU" sz="12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инвалиды I группы, лица, осуществляющие уход за ребенком-инвалидом (родители, законные представители)</a:t>
          </a:r>
          <a:endParaRPr lang="ru-RU" sz="1200" b="1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A19022-EA0C-4CDC-9551-43739E59BFAC}" type="parTrans" cxnId="{4C32763D-55E2-4B9F-9BE5-647BB7B5D378}">
      <dgm:prSet/>
      <dgm:spPr/>
      <dgm:t>
        <a:bodyPr/>
        <a:lstStyle/>
        <a:p>
          <a:endParaRPr lang="ru-RU"/>
        </a:p>
      </dgm:t>
    </dgm:pt>
    <dgm:pt modelId="{C6E94772-C301-44D2-9305-E1EA3A4CEF98}" type="sibTrans" cxnId="{4C32763D-55E2-4B9F-9BE5-647BB7B5D378}">
      <dgm:prSet/>
      <dgm:spPr/>
      <dgm:t>
        <a:bodyPr/>
        <a:lstStyle/>
        <a:p>
          <a:endParaRPr lang="ru-RU"/>
        </a:p>
      </dgm:t>
    </dgm:pt>
    <dgm:pt modelId="{5B6F7439-6B51-4D18-A582-A3D58CF02BF2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algn="ctr"/>
          <a:r>
            <a:rPr lang="ru-RU" sz="1200" baseline="0" dirty="0" smtClean="0">
              <a:solidFill>
                <a:schemeClr val="bg1"/>
              </a:solidFill>
            </a:rPr>
            <a:t>затраты должны быть осуществлены в период с 01 января 2023 года по 31 декабря 2030 года</a:t>
          </a:r>
          <a:endParaRPr lang="ru-RU" sz="1200" baseline="0" dirty="0">
            <a:solidFill>
              <a:schemeClr val="bg1"/>
            </a:solidFill>
          </a:endParaRPr>
        </a:p>
      </dgm:t>
    </dgm:pt>
    <dgm:pt modelId="{D81F90CA-D058-4176-8E45-97605A1AB24B}" type="parTrans" cxnId="{AA400D5E-C8C0-4ED1-9103-CD32389AC696}">
      <dgm:prSet/>
      <dgm:spPr/>
      <dgm:t>
        <a:bodyPr/>
        <a:lstStyle/>
        <a:p>
          <a:endParaRPr lang="ru-RU"/>
        </a:p>
      </dgm:t>
    </dgm:pt>
    <dgm:pt modelId="{008BD6BD-635E-4A80-AF82-1EE78C82D545}" type="sibTrans" cxnId="{AA400D5E-C8C0-4ED1-9103-CD32389AC696}">
      <dgm:prSet/>
      <dgm:spPr/>
      <dgm:t>
        <a:bodyPr/>
        <a:lstStyle/>
        <a:p>
          <a:endParaRPr lang="ru-RU"/>
        </a:p>
      </dgm:t>
    </dgm:pt>
    <dgm:pt modelId="{9910E199-137A-4E14-8E84-A8BC73528826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algn="ctr"/>
          <a:r>
            <a:rPr lang="ru-RU" sz="1200" baseline="0" dirty="0" smtClean="0">
              <a:solidFill>
                <a:schemeClr val="bg1"/>
              </a:solidFill>
            </a:rPr>
            <a:t>затраты должны быть осуществлены в период с 01 января 2024 года по  31 декабря 2030 года</a:t>
          </a:r>
          <a:endParaRPr lang="ru-RU" sz="1200" baseline="0" dirty="0">
            <a:solidFill>
              <a:schemeClr val="bg1"/>
            </a:solidFill>
          </a:endParaRPr>
        </a:p>
      </dgm:t>
    </dgm:pt>
    <dgm:pt modelId="{FE3026A1-062E-46CF-83EF-2552F7A5C924}" type="parTrans" cxnId="{5CE60E1C-0C58-40BB-A7D5-EE91A6B79477}">
      <dgm:prSet/>
      <dgm:spPr/>
      <dgm:t>
        <a:bodyPr/>
        <a:lstStyle/>
        <a:p>
          <a:endParaRPr lang="ru-RU"/>
        </a:p>
      </dgm:t>
    </dgm:pt>
    <dgm:pt modelId="{D49FEFBA-1F6F-4630-AF45-E9CF0A85DE1E}" type="sibTrans" cxnId="{5CE60E1C-0C58-40BB-A7D5-EE91A6B79477}">
      <dgm:prSet/>
      <dgm:spPr/>
      <dgm:t>
        <a:bodyPr/>
        <a:lstStyle/>
        <a:p>
          <a:endParaRPr lang="ru-RU"/>
        </a:p>
      </dgm:t>
    </dgm:pt>
    <dgm:pt modelId="{5A9D9F88-6606-4D64-9C38-644C722E9A9D}">
      <dgm:prSet phldrT="[Текст]" custT="1"/>
      <dgm:spPr>
        <a:solidFill>
          <a:schemeClr val="accent3">
            <a:lumMod val="75000"/>
          </a:schemeClr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pPr algn="ctr"/>
          <a:r>
            <a:rPr lang="ru-RU" sz="1200" baseline="0" dirty="0" smtClean="0">
              <a:solidFill>
                <a:schemeClr val="bg1"/>
              </a:solidFill>
            </a:rPr>
            <a:t>затраты должны быть осуществлены в период с 24 февраля 2022 года    по 31 декабря 2030 года</a:t>
          </a:r>
          <a:endParaRPr lang="ru-RU" sz="1200" baseline="0" dirty="0">
            <a:solidFill>
              <a:schemeClr val="bg1"/>
            </a:solidFill>
          </a:endParaRPr>
        </a:p>
      </dgm:t>
    </dgm:pt>
    <dgm:pt modelId="{59663BBB-A962-4573-ACB2-5FF6E5F8DEE2}" type="sibTrans" cxnId="{43895E38-6F1C-4FE9-A570-CCDCCE079CC6}">
      <dgm:prSet/>
      <dgm:spPr/>
      <dgm:t>
        <a:bodyPr/>
        <a:lstStyle/>
        <a:p>
          <a:endParaRPr lang="ru-RU"/>
        </a:p>
      </dgm:t>
    </dgm:pt>
    <dgm:pt modelId="{244C1ED3-1029-49A2-937B-82E1910B5627}" type="parTrans" cxnId="{43895E38-6F1C-4FE9-A570-CCDCCE079CC6}">
      <dgm:prSet/>
      <dgm:spPr/>
      <dgm:t>
        <a:bodyPr/>
        <a:lstStyle/>
        <a:p>
          <a:endParaRPr lang="ru-RU"/>
        </a:p>
      </dgm:t>
    </dgm:pt>
    <dgm:pt modelId="{D7D16D1A-804E-4928-BB37-A5AFA70CFF1A}">
      <dgm:prSet phldrT="[Текст]"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pPr algn="ctr"/>
          <a:r>
            <a:rPr lang="ru-RU" sz="12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участники специальной военной операции, члены семьи участника специальной военной операции</a:t>
          </a:r>
          <a:endParaRPr lang="ru-RU" sz="1200" b="1" baseline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5DAA38B-0F78-4423-90BF-0A9476F17132}" type="sibTrans" cxnId="{601F39F7-01E5-4BB8-BE66-96F0002FE24A}">
      <dgm:prSet/>
      <dgm:spPr/>
      <dgm:t>
        <a:bodyPr/>
        <a:lstStyle/>
        <a:p>
          <a:endParaRPr lang="ru-RU"/>
        </a:p>
      </dgm:t>
    </dgm:pt>
    <dgm:pt modelId="{55248F51-9E93-461A-B93A-211A73AE3B8F}" type="parTrans" cxnId="{601F39F7-01E5-4BB8-BE66-96F0002FE24A}">
      <dgm:prSet/>
      <dgm:spPr/>
      <dgm:t>
        <a:bodyPr/>
        <a:lstStyle/>
        <a:p>
          <a:endParaRPr lang="ru-RU"/>
        </a:p>
      </dgm:t>
    </dgm:pt>
    <dgm:pt modelId="{F37549E5-6E06-42BC-A601-063FD0C9C74C}" type="pres">
      <dgm:prSet presAssocID="{474A1742-FFFA-43B6-A31B-8990B90941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5038EC-619E-4776-BC70-190021646A53}" type="pres">
      <dgm:prSet presAssocID="{D7D16D1A-804E-4928-BB37-A5AFA70CFF1A}" presName="linNode" presStyleCnt="0"/>
      <dgm:spPr/>
    </dgm:pt>
    <dgm:pt modelId="{4B9707AE-A066-4CCC-A498-72219E707FF4}" type="pres">
      <dgm:prSet presAssocID="{D7D16D1A-804E-4928-BB37-A5AFA70CFF1A}" presName="parentText" presStyleLbl="node1" presStyleIdx="0" presStyleCnt="3" custScaleX="85381" custScaleY="32747" custLinFactNeighborX="1458" custLinFactNeighborY="-138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B94D5E-2D8E-4BC9-9EE7-309F328BE51E}" type="pres">
      <dgm:prSet presAssocID="{D7D16D1A-804E-4928-BB37-A5AFA70CFF1A}" presName="descendantText" presStyleLbl="alignAccFollowNode1" presStyleIdx="0" presStyleCnt="3" custScaleX="110209" custScaleY="29265" custLinFactNeighborX="21" custLinFactNeighborY="4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4659C4-3AC5-4FE9-8D55-39B873FA4B3D}" type="pres">
      <dgm:prSet presAssocID="{E5DAA38B-0F78-4423-90BF-0A9476F17132}" presName="sp" presStyleCnt="0"/>
      <dgm:spPr/>
    </dgm:pt>
    <dgm:pt modelId="{8602CABC-6FB3-44EF-AB1D-0D49D387833B}" type="pres">
      <dgm:prSet presAssocID="{665C33BC-67E5-4354-A33E-CA8E04030BFD}" presName="linNode" presStyleCnt="0"/>
      <dgm:spPr/>
    </dgm:pt>
    <dgm:pt modelId="{5A0AE591-31CB-40C9-9DEF-E028A7AE38D1}" type="pres">
      <dgm:prSet presAssocID="{665C33BC-67E5-4354-A33E-CA8E04030BFD}" presName="parentText" presStyleLbl="node1" presStyleIdx="1" presStyleCnt="3" custScaleX="93938" custScaleY="32218" custLinFactNeighborX="1641" custLinFactNeighborY="-359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0D8EE4-9C5C-4897-843D-4798AEA48EBC}" type="pres">
      <dgm:prSet presAssocID="{665C33BC-67E5-4354-A33E-CA8E04030BFD}" presName="descendantText" presStyleLbl="alignAccFollowNode1" presStyleIdx="1" presStyleCnt="3" custScaleX="121339" custScaleY="26640" custLinFactNeighborX="178" custLinFactNeighborY="-38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596C84-F9EB-4ABB-9D07-0E721F164132}" type="pres">
      <dgm:prSet presAssocID="{5D30C56D-DDF3-489B-B66A-D2FEE5865150}" presName="sp" presStyleCnt="0"/>
      <dgm:spPr/>
    </dgm:pt>
    <dgm:pt modelId="{B590389A-EA35-43DB-949E-04BB9B551E5B}" type="pres">
      <dgm:prSet presAssocID="{37A611B1-093B-4248-85A2-DB6B4EEB5910}" presName="linNode" presStyleCnt="0"/>
      <dgm:spPr/>
    </dgm:pt>
    <dgm:pt modelId="{C7E16EA6-7CBF-4CE5-B5A5-0BD8936E1AF1}" type="pres">
      <dgm:prSet presAssocID="{37A611B1-093B-4248-85A2-DB6B4EEB5910}" presName="parentText" presStyleLbl="node1" presStyleIdx="2" presStyleCnt="3" custScaleX="93938" custScaleY="28983" custLinFactNeighborX="1623" custLinFactNeighborY="-541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FACBD2-8D96-4738-9698-514D0BCA7A56}" type="pres">
      <dgm:prSet presAssocID="{37A611B1-093B-4248-85A2-DB6B4EEB5910}" presName="descendantText" presStyleLbl="alignAccFollowNode1" presStyleIdx="2" presStyleCnt="3" custScaleX="121339" custScaleY="28378" custLinFactNeighborX="178" custLinFactNeighborY="-99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1F39F7-01E5-4BB8-BE66-96F0002FE24A}" srcId="{474A1742-FFFA-43B6-A31B-8990B909412F}" destId="{D7D16D1A-804E-4928-BB37-A5AFA70CFF1A}" srcOrd="0" destOrd="0" parTransId="{55248F51-9E93-461A-B93A-211A73AE3B8F}" sibTransId="{E5DAA38B-0F78-4423-90BF-0A9476F17132}"/>
    <dgm:cxn modelId="{D3D00893-6542-498A-B52E-914775E3F6F6}" srcId="{474A1742-FFFA-43B6-A31B-8990B909412F}" destId="{665C33BC-67E5-4354-A33E-CA8E04030BFD}" srcOrd="1" destOrd="0" parTransId="{EE5B13B1-810E-47ED-9569-2F835D166A4D}" sibTransId="{5D30C56D-DDF3-489B-B66A-D2FEE5865150}"/>
    <dgm:cxn modelId="{43895E38-6F1C-4FE9-A570-CCDCCE079CC6}" srcId="{D7D16D1A-804E-4928-BB37-A5AFA70CFF1A}" destId="{5A9D9F88-6606-4D64-9C38-644C722E9A9D}" srcOrd="0" destOrd="0" parTransId="{244C1ED3-1029-49A2-937B-82E1910B5627}" sibTransId="{59663BBB-A962-4573-ACB2-5FF6E5F8DEE2}"/>
    <dgm:cxn modelId="{5CE60E1C-0C58-40BB-A7D5-EE91A6B79477}" srcId="{37A611B1-093B-4248-85A2-DB6B4EEB5910}" destId="{9910E199-137A-4E14-8E84-A8BC73528826}" srcOrd="0" destOrd="0" parTransId="{FE3026A1-062E-46CF-83EF-2552F7A5C924}" sibTransId="{D49FEFBA-1F6F-4630-AF45-E9CF0A85DE1E}"/>
    <dgm:cxn modelId="{A6B29FDC-A958-4D49-B09A-C05D52A7FB24}" type="presOf" srcId="{5B6F7439-6B51-4D18-A582-A3D58CF02BF2}" destId="{310D8EE4-9C5C-4897-843D-4798AEA48EBC}" srcOrd="0" destOrd="0" presId="urn:microsoft.com/office/officeart/2005/8/layout/vList5"/>
    <dgm:cxn modelId="{0D446386-1235-467F-8645-324BFC425AB7}" type="presOf" srcId="{D7D16D1A-804E-4928-BB37-A5AFA70CFF1A}" destId="{4B9707AE-A066-4CCC-A498-72219E707FF4}" srcOrd="0" destOrd="0" presId="urn:microsoft.com/office/officeart/2005/8/layout/vList5"/>
    <dgm:cxn modelId="{4C32763D-55E2-4B9F-9BE5-647BB7B5D378}" srcId="{474A1742-FFFA-43B6-A31B-8990B909412F}" destId="{37A611B1-093B-4248-85A2-DB6B4EEB5910}" srcOrd="2" destOrd="0" parTransId="{8DA19022-EA0C-4CDC-9551-43739E59BFAC}" sibTransId="{C6E94772-C301-44D2-9305-E1EA3A4CEF98}"/>
    <dgm:cxn modelId="{35CA8779-13B9-4625-900E-4B9F20A930D9}" type="presOf" srcId="{5A9D9F88-6606-4D64-9C38-644C722E9A9D}" destId="{07B94D5E-2D8E-4BC9-9EE7-309F328BE51E}" srcOrd="0" destOrd="0" presId="urn:microsoft.com/office/officeart/2005/8/layout/vList5"/>
    <dgm:cxn modelId="{64C2D7AF-7BC2-4FBB-859C-02B975040E10}" type="presOf" srcId="{37A611B1-093B-4248-85A2-DB6B4EEB5910}" destId="{C7E16EA6-7CBF-4CE5-B5A5-0BD8936E1AF1}" srcOrd="0" destOrd="0" presId="urn:microsoft.com/office/officeart/2005/8/layout/vList5"/>
    <dgm:cxn modelId="{0B3BC50A-85E8-4CDB-A322-CD11C55727FC}" type="presOf" srcId="{474A1742-FFFA-43B6-A31B-8990B909412F}" destId="{F37549E5-6E06-42BC-A601-063FD0C9C74C}" srcOrd="0" destOrd="0" presId="urn:microsoft.com/office/officeart/2005/8/layout/vList5"/>
    <dgm:cxn modelId="{E256F52E-E103-4C50-B7D5-D9E0E2014FB0}" type="presOf" srcId="{9910E199-137A-4E14-8E84-A8BC73528826}" destId="{D9FACBD2-8D96-4738-9698-514D0BCA7A56}" srcOrd="0" destOrd="0" presId="urn:microsoft.com/office/officeart/2005/8/layout/vList5"/>
    <dgm:cxn modelId="{A12F4672-EAD3-45BE-8E16-A8144EF31FB0}" type="presOf" srcId="{665C33BC-67E5-4354-A33E-CA8E04030BFD}" destId="{5A0AE591-31CB-40C9-9DEF-E028A7AE38D1}" srcOrd="0" destOrd="0" presId="urn:microsoft.com/office/officeart/2005/8/layout/vList5"/>
    <dgm:cxn modelId="{AA400D5E-C8C0-4ED1-9103-CD32389AC696}" srcId="{665C33BC-67E5-4354-A33E-CA8E04030BFD}" destId="{5B6F7439-6B51-4D18-A582-A3D58CF02BF2}" srcOrd="0" destOrd="0" parTransId="{D81F90CA-D058-4176-8E45-97605A1AB24B}" sibTransId="{008BD6BD-635E-4A80-AF82-1EE78C82D545}"/>
    <dgm:cxn modelId="{08CFD5BF-852D-4975-9D62-2C7E0EA8C7E7}" type="presParOf" srcId="{F37549E5-6E06-42BC-A601-063FD0C9C74C}" destId="{ED5038EC-619E-4776-BC70-190021646A53}" srcOrd="0" destOrd="0" presId="urn:microsoft.com/office/officeart/2005/8/layout/vList5"/>
    <dgm:cxn modelId="{0D5D739B-151E-49D5-8623-ED3A566EE5DF}" type="presParOf" srcId="{ED5038EC-619E-4776-BC70-190021646A53}" destId="{4B9707AE-A066-4CCC-A498-72219E707FF4}" srcOrd="0" destOrd="0" presId="urn:microsoft.com/office/officeart/2005/8/layout/vList5"/>
    <dgm:cxn modelId="{1DFAD26E-1D07-4CBF-8BFE-AF0C61ADF154}" type="presParOf" srcId="{ED5038EC-619E-4776-BC70-190021646A53}" destId="{07B94D5E-2D8E-4BC9-9EE7-309F328BE51E}" srcOrd="1" destOrd="0" presId="urn:microsoft.com/office/officeart/2005/8/layout/vList5"/>
    <dgm:cxn modelId="{E183F392-BCBD-47A9-9D7D-56D2F2989D49}" type="presParOf" srcId="{F37549E5-6E06-42BC-A601-063FD0C9C74C}" destId="{724659C4-3AC5-4FE9-8D55-39B873FA4B3D}" srcOrd="1" destOrd="0" presId="urn:microsoft.com/office/officeart/2005/8/layout/vList5"/>
    <dgm:cxn modelId="{BACCC86D-B65E-40B8-BACF-48D4A19592A3}" type="presParOf" srcId="{F37549E5-6E06-42BC-A601-063FD0C9C74C}" destId="{8602CABC-6FB3-44EF-AB1D-0D49D387833B}" srcOrd="2" destOrd="0" presId="urn:microsoft.com/office/officeart/2005/8/layout/vList5"/>
    <dgm:cxn modelId="{64D06F86-195E-496F-84E7-20BA4D0F6B33}" type="presParOf" srcId="{8602CABC-6FB3-44EF-AB1D-0D49D387833B}" destId="{5A0AE591-31CB-40C9-9DEF-E028A7AE38D1}" srcOrd="0" destOrd="0" presId="urn:microsoft.com/office/officeart/2005/8/layout/vList5"/>
    <dgm:cxn modelId="{5EE70DAB-6C2D-4C80-96D8-0A1D3255A4FD}" type="presParOf" srcId="{8602CABC-6FB3-44EF-AB1D-0D49D387833B}" destId="{310D8EE4-9C5C-4897-843D-4798AEA48EBC}" srcOrd="1" destOrd="0" presId="urn:microsoft.com/office/officeart/2005/8/layout/vList5"/>
    <dgm:cxn modelId="{C0B33642-5C0B-4966-8694-60265B0CDB3F}" type="presParOf" srcId="{F37549E5-6E06-42BC-A601-063FD0C9C74C}" destId="{DE596C84-F9EB-4ABB-9D07-0E721F164132}" srcOrd="3" destOrd="0" presId="urn:microsoft.com/office/officeart/2005/8/layout/vList5"/>
    <dgm:cxn modelId="{98825A83-888A-4936-B251-DD8DE8CBFB2D}" type="presParOf" srcId="{F37549E5-6E06-42BC-A601-063FD0C9C74C}" destId="{B590389A-EA35-43DB-949E-04BB9B551E5B}" srcOrd="4" destOrd="0" presId="urn:microsoft.com/office/officeart/2005/8/layout/vList5"/>
    <dgm:cxn modelId="{9A1E0C3F-4270-4CCB-B39E-1728BA73F63B}" type="presParOf" srcId="{B590389A-EA35-43DB-949E-04BB9B551E5B}" destId="{C7E16EA6-7CBF-4CE5-B5A5-0BD8936E1AF1}" srcOrd="0" destOrd="0" presId="urn:microsoft.com/office/officeart/2005/8/layout/vList5"/>
    <dgm:cxn modelId="{C4ADC246-ADD2-424E-A51C-B8528DA0C4B2}" type="presParOf" srcId="{B590389A-EA35-43DB-949E-04BB9B551E5B}" destId="{D9FACBD2-8D96-4738-9698-514D0BCA7A5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243E17E-C697-44C9-8128-9D271C3A4F14}" type="doc">
      <dgm:prSet loTypeId="urn:microsoft.com/office/officeart/2005/8/layout/vList6" loCatId="list" qsTypeId="urn:microsoft.com/office/officeart/2005/8/quickstyle/simple1" qsCatId="simple" csTypeId="urn:microsoft.com/office/officeart/2005/8/colors/accent6_4" csCatId="accent6" phldr="1"/>
      <dgm:spPr/>
      <dgm:t>
        <a:bodyPr/>
        <a:lstStyle/>
        <a:p>
          <a:endParaRPr lang="ru-RU"/>
        </a:p>
      </dgm:t>
    </dgm:pt>
    <dgm:pt modelId="{18A4F98C-A4A6-45BE-8051-E92D10FD9002}">
      <dgm:prSet phldrT="[Текст]"/>
      <dgm:spPr>
        <a:solidFill>
          <a:schemeClr val="accent1">
            <a:lumMod val="75000"/>
          </a:schemeClr>
        </a:solidFill>
        <a:effectLst>
          <a:glow rad="127000">
            <a:schemeClr val="bg1"/>
          </a:glow>
        </a:effectLst>
        <a:scene3d>
          <a:camera prst="orthographicFront"/>
          <a:lightRig rig="threePt" dir="t"/>
        </a:scene3d>
        <a:sp3d>
          <a:bevelT/>
          <a:bevelB/>
        </a:sp3d>
      </dgm:spPr>
      <dgm:t>
        <a:bodyPr/>
        <a:lstStyle/>
        <a:p>
          <a:pPr>
            <a:spcAft>
              <a:spcPts val="0"/>
            </a:spcAft>
          </a:pPr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 </a:t>
          </a:r>
          <a:r>
            <a:rPr lang="ru-RU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Приобретение оборудования, предусмотренного в Перечне бытового газового оборудования </a:t>
          </a:r>
          <a:br>
            <a:rPr lang="ru-RU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ru-RU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 (или) оборудования внутренней системы отопления</a:t>
          </a:r>
          <a:endParaRPr lang="ru-RU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476C03E-1C19-4593-B638-726C384114D8}" type="parTrans" cxnId="{0A15F82D-BB2B-4ADF-84DF-A3C60873D8E3}">
      <dgm:prSet/>
      <dgm:spPr/>
      <dgm:t>
        <a:bodyPr/>
        <a:lstStyle/>
        <a:p>
          <a:endParaRPr lang="ru-RU"/>
        </a:p>
      </dgm:t>
    </dgm:pt>
    <dgm:pt modelId="{67AB08D7-C63B-4B28-97C9-4A11B7A4F2DA}" type="sibTrans" cxnId="{0A15F82D-BB2B-4ADF-84DF-A3C60873D8E3}">
      <dgm:prSet/>
      <dgm:spPr/>
      <dgm:t>
        <a:bodyPr/>
        <a:lstStyle/>
        <a:p>
          <a:endParaRPr lang="ru-RU"/>
        </a:p>
      </dgm:t>
    </dgm:pt>
    <dgm:pt modelId="{D5E0D44C-CCD3-4836-AFBD-DD03EC564FDD}">
      <dgm:prSet phldrT="[Текст]"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dirty="0" smtClean="0"/>
            <a:t>Газовый котел двухконтурный (отопление и горячая вода), либо газовый котел </a:t>
          </a:r>
          <a:r>
            <a:rPr lang="ru-RU" dirty="0" err="1" smtClean="0"/>
            <a:t>одноконтурныйВ</a:t>
          </a:r>
          <a:r>
            <a:rPr lang="ru-RU" dirty="0" smtClean="0"/>
            <a:t> состав семьи в целях расчета среднедушевого дохода семьи включаются (отопительный) и (или) газовый водонагреватель (бойлер), либо </a:t>
          </a:r>
          <a:r>
            <a:rPr lang="ru-RU" dirty="0" err="1" smtClean="0"/>
            <a:t>термоблок</a:t>
          </a:r>
          <a:r>
            <a:rPr lang="ru-RU" dirty="0" smtClean="0"/>
            <a:t> газовый уличный;</a:t>
          </a:r>
          <a:endParaRPr lang="ru-RU" dirty="0"/>
        </a:p>
      </dgm:t>
    </dgm:pt>
    <dgm:pt modelId="{08A4A4F0-F090-459A-BD4E-0B5017613C30}" type="parTrans" cxnId="{F512408C-6DB1-4647-88CB-C7C242E94716}">
      <dgm:prSet/>
      <dgm:spPr/>
      <dgm:t>
        <a:bodyPr/>
        <a:lstStyle/>
        <a:p>
          <a:endParaRPr lang="ru-RU"/>
        </a:p>
      </dgm:t>
    </dgm:pt>
    <dgm:pt modelId="{6DD5C828-B377-4154-A28F-124A6D0DE828}" type="sibTrans" cxnId="{F512408C-6DB1-4647-88CB-C7C242E94716}">
      <dgm:prSet/>
      <dgm:spPr/>
      <dgm:t>
        <a:bodyPr/>
        <a:lstStyle/>
        <a:p>
          <a:endParaRPr lang="ru-RU"/>
        </a:p>
      </dgm:t>
    </dgm:pt>
    <dgm:pt modelId="{3AB736BA-2F3F-4A1A-ABBB-11FA94B2D7CE}">
      <dgm:prSet phldrT="[Текст]"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dirty="0" smtClean="0"/>
            <a:t>Газовая (комбинированная газоэлектрическая) плита либо газовая (комбинированная газоэлектрическая) варочная поверхность (панель) и (или) газовый (комбинированный газоэлектрический) духовой шкаф (духовка);</a:t>
          </a:r>
          <a:endParaRPr lang="ru-RU" dirty="0"/>
        </a:p>
      </dgm:t>
    </dgm:pt>
    <dgm:pt modelId="{CA1C382C-B4C5-4AD7-AC87-BB3A0C1BFF21}" type="parTrans" cxnId="{F9E1EC2A-E104-4468-8D89-1D6AE3604395}">
      <dgm:prSet/>
      <dgm:spPr/>
      <dgm:t>
        <a:bodyPr/>
        <a:lstStyle/>
        <a:p>
          <a:endParaRPr lang="ru-RU"/>
        </a:p>
      </dgm:t>
    </dgm:pt>
    <dgm:pt modelId="{ABCF2B9A-D2D7-48F1-AD66-7E59E355AA7D}" type="sibTrans" cxnId="{F9E1EC2A-E104-4468-8D89-1D6AE3604395}">
      <dgm:prSet/>
      <dgm:spPr/>
      <dgm:t>
        <a:bodyPr/>
        <a:lstStyle/>
        <a:p>
          <a:endParaRPr lang="ru-RU"/>
        </a:p>
      </dgm:t>
    </dgm:pt>
    <dgm:pt modelId="{A6B34DC6-D41D-4FC6-B5EA-C68DEE61E995}">
      <dgm:prSet phldrT="[Текст]"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dirty="0" smtClean="0"/>
            <a:t>газовый счетчик;</a:t>
          </a:r>
          <a:endParaRPr lang="ru-RU" dirty="0"/>
        </a:p>
      </dgm:t>
    </dgm:pt>
    <dgm:pt modelId="{69A3F266-DBE1-497A-8C4E-4299FAC868B3}" type="parTrans" cxnId="{469245FE-1E2D-457E-835B-A0D5A51199E4}">
      <dgm:prSet/>
      <dgm:spPr/>
      <dgm:t>
        <a:bodyPr/>
        <a:lstStyle/>
        <a:p>
          <a:endParaRPr lang="ru-RU"/>
        </a:p>
      </dgm:t>
    </dgm:pt>
    <dgm:pt modelId="{F4CBBD04-1E32-4C6F-9D6C-56AB73CC74C8}" type="sibTrans" cxnId="{469245FE-1E2D-457E-835B-A0D5A51199E4}">
      <dgm:prSet/>
      <dgm:spPr/>
      <dgm:t>
        <a:bodyPr/>
        <a:lstStyle/>
        <a:p>
          <a:endParaRPr lang="ru-RU"/>
        </a:p>
      </dgm:t>
    </dgm:pt>
    <dgm:pt modelId="{4E8A38A8-D19F-4C46-9801-719791684010}">
      <dgm:prSet phldrT="[Текст]"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dirty="0" smtClean="0"/>
            <a:t>клапан электромагнитный с датчиком загазованности;</a:t>
          </a:r>
          <a:endParaRPr lang="ru-RU" dirty="0"/>
        </a:p>
      </dgm:t>
    </dgm:pt>
    <dgm:pt modelId="{11532A89-6B3E-4BE9-A987-D8CDDD0ADC70}" type="parTrans" cxnId="{C5E9BC2C-649B-460E-A64F-93D2456BC22E}">
      <dgm:prSet/>
      <dgm:spPr/>
      <dgm:t>
        <a:bodyPr/>
        <a:lstStyle/>
        <a:p>
          <a:endParaRPr lang="ru-RU"/>
        </a:p>
      </dgm:t>
    </dgm:pt>
    <dgm:pt modelId="{52CB3042-C1B3-493C-97C7-408511A7B2F6}" type="sibTrans" cxnId="{C5E9BC2C-649B-460E-A64F-93D2456BC22E}">
      <dgm:prSet/>
      <dgm:spPr/>
      <dgm:t>
        <a:bodyPr/>
        <a:lstStyle/>
        <a:p>
          <a:endParaRPr lang="ru-RU"/>
        </a:p>
      </dgm:t>
    </dgm:pt>
    <dgm:pt modelId="{DE38FF1F-9935-4E8B-94D9-9B5ABD03849E}">
      <dgm:prSet phldrT="[Текст]"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dirty="0" smtClean="0"/>
            <a:t>сигнализатор загазованности или сигнализатор угарного газа;</a:t>
          </a:r>
          <a:endParaRPr lang="ru-RU" dirty="0"/>
        </a:p>
      </dgm:t>
    </dgm:pt>
    <dgm:pt modelId="{BBA1DBE6-29BB-4600-B4BE-FE8C10995F0C}" type="parTrans" cxnId="{C9DE3B9B-15F9-4FDB-8DB4-4EE995843C34}">
      <dgm:prSet/>
      <dgm:spPr/>
      <dgm:t>
        <a:bodyPr/>
        <a:lstStyle/>
        <a:p>
          <a:endParaRPr lang="ru-RU"/>
        </a:p>
      </dgm:t>
    </dgm:pt>
    <dgm:pt modelId="{F6C5D6E6-1E7F-4889-9978-10833869D6D7}" type="sibTrans" cxnId="{C9DE3B9B-15F9-4FDB-8DB4-4EE995843C34}">
      <dgm:prSet/>
      <dgm:spPr/>
      <dgm:t>
        <a:bodyPr/>
        <a:lstStyle/>
        <a:p>
          <a:endParaRPr lang="ru-RU"/>
        </a:p>
      </dgm:t>
    </dgm:pt>
    <dgm:pt modelId="{4C96FE93-CB6B-4598-BC8E-5B58C08F5501}">
      <dgm:prSet phldrT="[Текст]"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dirty="0" smtClean="0"/>
            <a:t>отопительные приборы (радиаторы, конвекторы);</a:t>
          </a:r>
          <a:endParaRPr lang="ru-RU" dirty="0"/>
        </a:p>
      </dgm:t>
    </dgm:pt>
    <dgm:pt modelId="{62DED583-6B2F-4E49-AA03-B179938391C1}" type="parTrans" cxnId="{30395EE9-22B2-4E9D-92F3-89B34EF108AB}">
      <dgm:prSet/>
      <dgm:spPr/>
      <dgm:t>
        <a:bodyPr/>
        <a:lstStyle/>
        <a:p>
          <a:endParaRPr lang="ru-RU"/>
        </a:p>
      </dgm:t>
    </dgm:pt>
    <dgm:pt modelId="{A221F2AA-518E-43D3-B54B-B784DD4A0948}" type="sibTrans" cxnId="{30395EE9-22B2-4E9D-92F3-89B34EF108AB}">
      <dgm:prSet/>
      <dgm:spPr/>
      <dgm:t>
        <a:bodyPr/>
        <a:lstStyle/>
        <a:p>
          <a:endParaRPr lang="ru-RU"/>
        </a:p>
      </dgm:t>
    </dgm:pt>
    <dgm:pt modelId="{06D22FB5-05DD-4BF1-A888-7A3ECD24292F}">
      <dgm:prSet phldrT="[Текст]"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dirty="0" smtClean="0"/>
            <a:t>трубопроводы для систем отопления.</a:t>
          </a:r>
          <a:endParaRPr lang="ru-RU" dirty="0"/>
        </a:p>
      </dgm:t>
    </dgm:pt>
    <dgm:pt modelId="{6208F4C0-30D3-49E3-AA4E-350BF31BEDA3}" type="parTrans" cxnId="{1439A1EF-542D-466E-A6DC-6286729B338E}">
      <dgm:prSet/>
      <dgm:spPr/>
      <dgm:t>
        <a:bodyPr/>
        <a:lstStyle/>
        <a:p>
          <a:endParaRPr lang="ru-RU"/>
        </a:p>
      </dgm:t>
    </dgm:pt>
    <dgm:pt modelId="{FBD4F2A3-A6FD-4888-B467-DC3A15CDB5C4}" type="sibTrans" cxnId="{1439A1EF-542D-466E-A6DC-6286729B338E}">
      <dgm:prSet/>
      <dgm:spPr/>
      <dgm:t>
        <a:bodyPr/>
        <a:lstStyle/>
        <a:p>
          <a:endParaRPr lang="ru-RU"/>
        </a:p>
      </dgm:t>
    </dgm:pt>
    <dgm:pt modelId="{3377FF60-3C77-4655-BC7D-C0C0E565D7EB}" type="pres">
      <dgm:prSet presAssocID="{C243E17E-C697-44C9-8128-9D271C3A4F1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D8F07D2-3E58-429A-A34F-8A8FFA46096B}" type="pres">
      <dgm:prSet presAssocID="{18A4F98C-A4A6-45BE-8051-E92D10FD9002}" presName="linNode" presStyleCnt="0"/>
      <dgm:spPr/>
    </dgm:pt>
    <dgm:pt modelId="{61D5A2B4-4F7A-489F-B60E-1812DDB2B9A2}" type="pres">
      <dgm:prSet presAssocID="{18A4F98C-A4A6-45BE-8051-E92D10FD9002}" presName="parentShp" presStyleLbl="node1" presStyleIdx="0" presStyleCnt="1" custScaleX="81417" custScaleY="83126" custLinFactNeighborX="-2900" custLinFactNeighborY="-22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EBEA62-5C39-4DBC-9FA2-B4C0639F004B}" type="pres">
      <dgm:prSet presAssocID="{18A4F98C-A4A6-45BE-8051-E92D10FD9002}" presName="childShp" presStyleLbl="bgAccFollowNode1" presStyleIdx="0" presStyleCnt="1" custScaleX="106194" custLinFactNeighborX="3445" custLinFactNeighborY="-15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DE3B9B-15F9-4FDB-8DB4-4EE995843C34}" srcId="{18A4F98C-A4A6-45BE-8051-E92D10FD9002}" destId="{DE38FF1F-9935-4E8B-94D9-9B5ABD03849E}" srcOrd="4" destOrd="0" parTransId="{BBA1DBE6-29BB-4600-B4BE-FE8C10995F0C}" sibTransId="{F6C5D6E6-1E7F-4889-9978-10833869D6D7}"/>
    <dgm:cxn modelId="{469245FE-1E2D-457E-835B-A0D5A51199E4}" srcId="{18A4F98C-A4A6-45BE-8051-E92D10FD9002}" destId="{A6B34DC6-D41D-4FC6-B5EA-C68DEE61E995}" srcOrd="2" destOrd="0" parTransId="{69A3F266-DBE1-497A-8C4E-4299FAC868B3}" sibTransId="{F4CBBD04-1E32-4C6F-9D6C-56AB73CC74C8}"/>
    <dgm:cxn modelId="{B61709BE-20AA-4045-8C67-3F6B7FFEF8FD}" type="presOf" srcId="{3AB736BA-2F3F-4A1A-ABBB-11FA94B2D7CE}" destId="{96EBEA62-5C39-4DBC-9FA2-B4C0639F004B}" srcOrd="0" destOrd="1" presId="urn:microsoft.com/office/officeart/2005/8/layout/vList6"/>
    <dgm:cxn modelId="{8DE4716F-22B1-4C0B-B679-06F5FA9EBCBE}" type="presOf" srcId="{A6B34DC6-D41D-4FC6-B5EA-C68DEE61E995}" destId="{96EBEA62-5C39-4DBC-9FA2-B4C0639F004B}" srcOrd="0" destOrd="2" presId="urn:microsoft.com/office/officeart/2005/8/layout/vList6"/>
    <dgm:cxn modelId="{C5E9BC2C-649B-460E-A64F-93D2456BC22E}" srcId="{18A4F98C-A4A6-45BE-8051-E92D10FD9002}" destId="{4E8A38A8-D19F-4C46-9801-719791684010}" srcOrd="3" destOrd="0" parTransId="{11532A89-6B3E-4BE9-A987-D8CDDD0ADC70}" sibTransId="{52CB3042-C1B3-493C-97C7-408511A7B2F6}"/>
    <dgm:cxn modelId="{F512408C-6DB1-4647-88CB-C7C242E94716}" srcId="{18A4F98C-A4A6-45BE-8051-E92D10FD9002}" destId="{D5E0D44C-CCD3-4836-AFBD-DD03EC564FDD}" srcOrd="0" destOrd="0" parTransId="{08A4A4F0-F090-459A-BD4E-0B5017613C30}" sibTransId="{6DD5C828-B377-4154-A28F-124A6D0DE828}"/>
    <dgm:cxn modelId="{30395EE9-22B2-4E9D-92F3-89B34EF108AB}" srcId="{18A4F98C-A4A6-45BE-8051-E92D10FD9002}" destId="{4C96FE93-CB6B-4598-BC8E-5B58C08F5501}" srcOrd="5" destOrd="0" parTransId="{62DED583-6B2F-4E49-AA03-B179938391C1}" sibTransId="{A221F2AA-518E-43D3-B54B-B784DD4A0948}"/>
    <dgm:cxn modelId="{A1923083-AADE-4F64-B10E-278C32EB915F}" type="presOf" srcId="{18A4F98C-A4A6-45BE-8051-E92D10FD9002}" destId="{61D5A2B4-4F7A-489F-B60E-1812DDB2B9A2}" srcOrd="0" destOrd="0" presId="urn:microsoft.com/office/officeart/2005/8/layout/vList6"/>
    <dgm:cxn modelId="{500224FA-3C75-4F5E-A1AE-344AF30E7DE5}" type="presOf" srcId="{4C96FE93-CB6B-4598-BC8E-5B58C08F5501}" destId="{96EBEA62-5C39-4DBC-9FA2-B4C0639F004B}" srcOrd="0" destOrd="5" presId="urn:microsoft.com/office/officeart/2005/8/layout/vList6"/>
    <dgm:cxn modelId="{4B7A7A21-2FD6-409F-ACDE-720DC4381298}" type="presOf" srcId="{D5E0D44C-CCD3-4836-AFBD-DD03EC564FDD}" destId="{96EBEA62-5C39-4DBC-9FA2-B4C0639F004B}" srcOrd="0" destOrd="0" presId="urn:microsoft.com/office/officeart/2005/8/layout/vList6"/>
    <dgm:cxn modelId="{8B4B6CE8-2322-4C8C-A6F6-FE613D68512F}" type="presOf" srcId="{DE38FF1F-9935-4E8B-94D9-9B5ABD03849E}" destId="{96EBEA62-5C39-4DBC-9FA2-B4C0639F004B}" srcOrd="0" destOrd="4" presId="urn:microsoft.com/office/officeart/2005/8/layout/vList6"/>
    <dgm:cxn modelId="{74DDD569-0E9D-484B-A0C9-E1C2A38C2AC4}" type="presOf" srcId="{4E8A38A8-D19F-4C46-9801-719791684010}" destId="{96EBEA62-5C39-4DBC-9FA2-B4C0639F004B}" srcOrd="0" destOrd="3" presId="urn:microsoft.com/office/officeart/2005/8/layout/vList6"/>
    <dgm:cxn modelId="{F9E1EC2A-E104-4468-8D89-1D6AE3604395}" srcId="{18A4F98C-A4A6-45BE-8051-E92D10FD9002}" destId="{3AB736BA-2F3F-4A1A-ABBB-11FA94B2D7CE}" srcOrd="1" destOrd="0" parTransId="{CA1C382C-B4C5-4AD7-AC87-BB3A0C1BFF21}" sibTransId="{ABCF2B9A-D2D7-48F1-AD66-7E59E355AA7D}"/>
    <dgm:cxn modelId="{0A15F82D-BB2B-4ADF-84DF-A3C60873D8E3}" srcId="{C243E17E-C697-44C9-8128-9D271C3A4F14}" destId="{18A4F98C-A4A6-45BE-8051-E92D10FD9002}" srcOrd="0" destOrd="0" parTransId="{F476C03E-1C19-4593-B638-726C384114D8}" sibTransId="{67AB08D7-C63B-4B28-97C9-4A11B7A4F2DA}"/>
    <dgm:cxn modelId="{1439A1EF-542D-466E-A6DC-6286729B338E}" srcId="{18A4F98C-A4A6-45BE-8051-E92D10FD9002}" destId="{06D22FB5-05DD-4BF1-A888-7A3ECD24292F}" srcOrd="6" destOrd="0" parTransId="{6208F4C0-30D3-49E3-AA4E-350BF31BEDA3}" sibTransId="{FBD4F2A3-A6FD-4888-B467-DC3A15CDB5C4}"/>
    <dgm:cxn modelId="{154D99C3-920E-4230-86BA-C7D79935DEB7}" type="presOf" srcId="{06D22FB5-05DD-4BF1-A888-7A3ECD24292F}" destId="{96EBEA62-5C39-4DBC-9FA2-B4C0639F004B}" srcOrd="0" destOrd="6" presId="urn:microsoft.com/office/officeart/2005/8/layout/vList6"/>
    <dgm:cxn modelId="{8D960029-A622-434C-9880-265C28D8F902}" type="presOf" srcId="{C243E17E-C697-44C9-8128-9D271C3A4F14}" destId="{3377FF60-3C77-4655-BC7D-C0C0E565D7EB}" srcOrd="0" destOrd="0" presId="urn:microsoft.com/office/officeart/2005/8/layout/vList6"/>
    <dgm:cxn modelId="{A9158D35-9D13-4DA8-9210-4FC8017E19F1}" type="presParOf" srcId="{3377FF60-3C77-4655-BC7D-C0C0E565D7EB}" destId="{3D8F07D2-3E58-429A-A34F-8A8FFA46096B}" srcOrd="0" destOrd="0" presId="urn:microsoft.com/office/officeart/2005/8/layout/vList6"/>
    <dgm:cxn modelId="{2AEE752D-4EF3-4A9C-90A2-2DB06DE6052F}" type="presParOf" srcId="{3D8F07D2-3E58-429A-A34F-8A8FFA46096B}" destId="{61D5A2B4-4F7A-489F-B60E-1812DDB2B9A2}" srcOrd="0" destOrd="0" presId="urn:microsoft.com/office/officeart/2005/8/layout/vList6"/>
    <dgm:cxn modelId="{80C04CE4-12F3-485A-A3C1-C5782201FFB2}" type="presParOf" srcId="{3D8F07D2-3E58-429A-A34F-8A8FFA46096B}" destId="{96EBEA62-5C39-4DBC-9FA2-B4C0639F004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1224A95-B371-4B24-827D-2C4F5EEC9AFF}" type="doc">
      <dgm:prSet loTypeId="urn:microsoft.com/office/officeart/2005/8/layout/vList6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D1DE9965-E2BF-43D8-A9DF-22A08DC5709E}">
      <dgm:prSet phldrT="[Текст]"/>
      <dgm:spPr>
        <a:solidFill>
          <a:schemeClr val="accent3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для граждан, среднедушевой доход которых ниже величины прожиточного минимума на душу населения, установленного в Свердловской области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55EE47D-EF43-4EF9-B10C-0891935DD351}" type="parTrans" cxnId="{8D1E143E-27E0-4E1E-AD50-87996B4E7A70}">
      <dgm:prSet/>
      <dgm:spPr/>
      <dgm:t>
        <a:bodyPr/>
        <a:lstStyle/>
        <a:p>
          <a:endParaRPr lang="ru-RU"/>
        </a:p>
      </dgm:t>
    </dgm:pt>
    <dgm:pt modelId="{F48582AD-D3CA-47C7-8E6C-28D6DAF6EFB7}" type="sibTrans" cxnId="{8D1E143E-27E0-4E1E-AD50-87996B4E7A70}">
      <dgm:prSet/>
      <dgm:spPr/>
      <dgm:t>
        <a:bodyPr/>
        <a:lstStyle/>
        <a:p>
          <a:endParaRPr lang="ru-RU"/>
        </a:p>
      </dgm:t>
    </dgm:pt>
    <dgm:pt modelId="{36A02D6B-DEF5-4061-B68D-4959ADE69EAF}">
      <dgm:prSet phldrT="[Текст]"/>
      <dgm:spPr>
        <a:solidFill>
          <a:schemeClr val="accent3">
            <a:lumMod val="75000"/>
            <a:alpha val="9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dirty="0" smtClean="0">
              <a:solidFill>
                <a:schemeClr val="bg1"/>
              </a:solidFill>
            </a:rPr>
            <a:t>90% затрат,    но не более 250 тыс. руб.</a:t>
          </a:r>
          <a:endParaRPr lang="ru-RU" dirty="0">
            <a:solidFill>
              <a:schemeClr val="bg1"/>
            </a:solidFill>
          </a:endParaRPr>
        </a:p>
      </dgm:t>
    </dgm:pt>
    <dgm:pt modelId="{0B7A8610-2F6C-4531-BB14-5B6312582129}" type="parTrans" cxnId="{33E695C5-0E4F-456C-B1E5-20AA0C2ABF00}">
      <dgm:prSet/>
      <dgm:spPr/>
      <dgm:t>
        <a:bodyPr/>
        <a:lstStyle/>
        <a:p>
          <a:endParaRPr lang="ru-RU"/>
        </a:p>
      </dgm:t>
    </dgm:pt>
    <dgm:pt modelId="{37D5227F-C09D-4E15-999D-CFD08468385B}" type="sibTrans" cxnId="{33E695C5-0E4F-456C-B1E5-20AA0C2ABF00}">
      <dgm:prSet/>
      <dgm:spPr/>
      <dgm:t>
        <a:bodyPr/>
        <a:lstStyle/>
        <a:p>
          <a:endParaRPr lang="ru-RU"/>
        </a:p>
      </dgm:t>
    </dgm:pt>
    <dgm:pt modelId="{40C2081B-0969-4B9B-A440-C1C6FCAAB446}">
      <dgm:prSet phldrT="[Текст]"/>
      <dgm:spPr>
        <a:solidFill>
          <a:schemeClr val="accent3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для граждан, среднедушевой доход которых ниже 2-х кратной величины прожиточного минимума на душу населения, установленного в Свердловской области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EC43CED-F212-44D7-B9EF-D93D5060EAEB}" type="parTrans" cxnId="{A1200FC5-C8FA-4CF8-B68A-F78163EAEFBE}">
      <dgm:prSet/>
      <dgm:spPr/>
      <dgm:t>
        <a:bodyPr/>
        <a:lstStyle/>
        <a:p>
          <a:endParaRPr lang="ru-RU"/>
        </a:p>
      </dgm:t>
    </dgm:pt>
    <dgm:pt modelId="{55A74BAB-E4A8-460F-B1C5-0570ECA23B71}" type="sibTrans" cxnId="{A1200FC5-C8FA-4CF8-B68A-F78163EAEFBE}">
      <dgm:prSet/>
      <dgm:spPr/>
      <dgm:t>
        <a:bodyPr/>
        <a:lstStyle/>
        <a:p>
          <a:endParaRPr lang="ru-RU"/>
        </a:p>
      </dgm:t>
    </dgm:pt>
    <dgm:pt modelId="{80995A19-DF88-43C0-90AB-42A32655DD8A}">
      <dgm:prSet phldrT="[Текст]"/>
      <dgm:spPr>
        <a:solidFill>
          <a:schemeClr val="accent3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для граждан, среднедушевой доход которых выше 2-х кратной величины прожиточного минимума на душу населения, установленного в Свердловской области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BDDAC0B-4CF9-43D0-B594-08E35ADA2D55}" type="parTrans" cxnId="{2075BB40-638D-4C08-86C2-0E2072A7F199}">
      <dgm:prSet/>
      <dgm:spPr/>
      <dgm:t>
        <a:bodyPr/>
        <a:lstStyle/>
        <a:p>
          <a:endParaRPr lang="ru-RU"/>
        </a:p>
      </dgm:t>
    </dgm:pt>
    <dgm:pt modelId="{2170EC12-B83D-48E4-9783-5F8633AD26CE}" type="sibTrans" cxnId="{2075BB40-638D-4C08-86C2-0E2072A7F199}">
      <dgm:prSet/>
      <dgm:spPr/>
      <dgm:t>
        <a:bodyPr/>
        <a:lstStyle/>
        <a:p>
          <a:endParaRPr lang="ru-RU"/>
        </a:p>
      </dgm:t>
    </dgm:pt>
    <dgm:pt modelId="{A56A2027-23C3-4434-8B93-7EF31CFFD96A}">
      <dgm:prSet phldrT="[Текст]"/>
      <dgm:spPr>
        <a:solidFill>
          <a:schemeClr val="accent3">
            <a:lumMod val="75000"/>
            <a:alpha val="9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dirty="0" smtClean="0">
              <a:solidFill>
                <a:schemeClr val="bg1"/>
              </a:solidFill>
            </a:rPr>
            <a:t>90% затрат,  но не более 175 тыс. руб.</a:t>
          </a:r>
          <a:endParaRPr lang="ru-RU" dirty="0">
            <a:solidFill>
              <a:schemeClr val="bg1"/>
            </a:solidFill>
          </a:endParaRPr>
        </a:p>
      </dgm:t>
    </dgm:pt>
    <dgm:pt modelId="{28FEB80C-8F7F-4B65-B5EE-5BB2CE71174B}" type="parTrans" cxnId="{53A2F8FD-BAD3-4775-BD4B-E6E222E06667}">
      <dgm:prSet/>
      <dgm:spPr/>
      <dgm:t>
        <a:bodyPr/>
        <a:lstStyle/>
        <a:p>
          <a:endParaRPr lang="ru-RU"/>
        </a:p>
      </dgm:t>
    </dgm:pt>
    <dgm:pt modelId="{9D911EF1-F187-48C3-BD5D-3EAB0B6DD4F6}" type="sibTrans" cxnId="{53A2F8FD-BAD3-4775-BD4B-E6E222E06667}">
      <dgm:prSet/>
      <dgm:spPr/>
      <dgm:t>
        <a:bodyPr/>
        <a:lstStyle/>
        <a:p>
          <a:endParaRPr lang="ru-RU"/>
        </a:p>
      </dgm:t>
    </dgm:pt>
    <dgm:pt modelId="{64430518-810B-4B37-B6E8-FEE9C342C809}">
      <dgm:prSet phldrT="[Текст]"/>
      <dgm:spPr>
        <a:solidFill>
          <a:schemeClr val="accent3">
            <a:lumMod val="75000"/>
            <a:alpha val="90000"/>
          </a:schemeClr>
        </a:solidFill>
      </dgm:spPr>
      <dgm:t>
        <a:bodyPr/>
        <a:lstStyle/>
        <a:p>
          <a:r>
            <a:rPr lang="ru-RU" dirty="0" smtClean="0">
              <a:solidFill>
                <a:schemeClr val="bg1"/>
              </a:solidFill>
            </a:rPr>
            <a:t>90% затрат,  но не более 100 тыс. руб.</a:t>
          </a:r>
          <a:endParaRPr lang="ru-RU" dirty="0">
            <a:solidFill>
              <a:schemeClr val="bg1"/>
            </a:solidFill>
          </a:endParaRPr>
        </a:p>
      </dgm:t>
    </dgm:pt>
    <dgm:pt modelId="{CCE6D4E5-2B47-426E-8E67-A1A937206E05}" type="parTrans" cxnId="{164E2E60-EEFF-4F54-9D04-3CC33115722A}">
      <dgm:prSet/>
      <dgm:spPr/>
      <dgm:t>
        <a:bodyPr/>
        <a:lstStyle/>
        <a:p>
          <a:endParaRPr lang="ru-RU"/>
        </a:p>
      </dgm:t>
    </dgm:pt>
    <dgm:pt modelId="{66E5B497-015F-4E49-B443-BAE47D5DD575}" type="sibTrans" cxnId="{164E2E60-EEFF-4F54-9D04-3CC33115722A}">
      <dgm:prSet/>
      <dgm:spPr/>
      <dgm:t>
        <a:bodyPr/>
        <a:lstStyle/>
        <a:p>
          <a:endParaRPr lang="ru-RU"/>
        </a:p>
      </dgm:t>
    </dgm:pt>
    <dgm:pt modelId="{55BDC369-81D8-455C-89DC-9F52C75A08DD}" type="pres">
      <dgm:prSet presAssocID="{D1224A95-B371-4B24-827D-2C4F5EEC9AF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1866A94-78EE-4E2D-93B2-5687FD0853C6}" type="pres">
      <dgm:prSet presAssocID="{D1DE9965-E2BF-43D8-A9DF-22A08DC5709E}" presName="linNode" presStyleCnt="0"/>
      <dgm:spPr/>
    </dgm:pt>
    <dgm:pt modelId="{38395EF3-3DDB-4EAC-A1B8-1B1E538432BB}" type="pres">
      <dgm:prSet presAssocID="{D1DE9965-E2BF-43D8-A9DF-22A08DC5709E}" presName="parentShp" presStyleLbl="node1" presStyleIdx="0" presStyleCnt="3" custScaleX="284727" custLinFactNeighborX="302" custLinFactNeighborY="-206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68076C-8D27-43D1-A970-F7471BB85700}" type="pres">
      <dgm:prSet presAssocID="{D1DE9965-E2BF-43D8-A9DF-22A08DC5709E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39AD5F-9B31-4BC5-A280-A381DCAF4F5B}" type="pres">
      <dgm:prSet presAssocID="{F48582AD-D3CA-47C7-8E6C-28D6DAF6EFB7}" presName="spacing" presStyleCnt="0"/>
      <dgm:spPr/>
    </dgm:pt>
    <dgm:pt modelId="{D6123E17-4ABF-4D99-BDCF-7293A2A4A4BB}" type="pres">
      <dgm:prSet presAssocID="{40C2081B-0969-4B9B-A440-C1C6FCAAB446}" presName="linNode" presStyleCnt="0"/>
      <dgm:spPr/>
    </dgm:pt>
    <dgm:pt modelId="{C147840B-4150-43E3-B033-443E5B38F690}" type="pres">
      <dgm:prSet presAssocID="{40C2081B-0969-4B9B-A440-C1C6FCAAB446}" presName="parentShp" presStyleLbl="node1" presStyleIdx="1" presStyleCnt="3" custScaleX="2847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AAD437-4E92-4543-9A25-2D06F163D4D0}" type="pres">
      <dgm:prSet presAssocID="{40C2081B-0969-4B9B-A440-C1C6FCAAB446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EDF39E-D941-42AB-8C27-69C6BE2519A4}" type="pres">
      <dgm:prSet presAssocID="{55A74BAB-E4A8-460F-B1C5-0570ECA23B71}" presName="spacing" presStyleCnt="0"/>
      <dgm:spPr/>
    </dgm:pt>
    <dgm:pt modelId="{AD978BFC-D293-49E7-99C6-58A302E4B434}" type="pres">
      <dgm:prSet presAssocID="{80995A19-DF88-43C0-90AB-42A32655DD8A}" presName="linNode" presStyleCnt="0"/>
      <dgm:spPr/>
    </dgm:pt>
    <dgm:pt modelId="{FF96C5E3-AEB3-42CB-8E75-77FFF81B6BEE}" type="pres">
      <dgm:prSet presAssocID="{80995A19-DF88-43C0-90AB-42A32655DD8A}" presName="parentShp" presStyleLbl="node1" presStyleIdx="2" presStyleCnt="3" custScaleX="2847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C3251A-F147-4EE6-9289-B66CA7C7A139}" type="pres">
      <dgm:prSet presAssocID="{80995A19-DF88-43C0-90AB-42A32655DD8A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02087E2-C0C8-45B5-A6C6-F5AE0DC8DC75}" type="presOf" srcId="{64430518-810B-4B37-B6E8-FEE9C342C809}" destId="{C8C3251A-F147-4EE6-9289-B66CA7C7A139}" srcOrd="0" destOrd="0" presId="urn:microsoft.com/office/officeart/2005/8/layout/vList6"/>
    <dgm:cxn modelId="{2075BB40-638D-4C08-86C2-0E2072A7F199}" srcId="{D1224A95-B371-4B24-827D-2C4F5EEC9AFF}" destId="{80995A19-DF88-43C0-90AB-42A32655DD8A}" srcOrd="2" destOrd="0" parTransId="{6BDDAC0B-4CF9-43D0-B594-08E35ADA2D55}" sibTransId="{2170EC12-B83D-48E4-9783-5F8633AD26CE}"/>
    <dgm:cxn modelId="{8D1E143E-27E0-4E1E-AD50-87996B4E7A70}" srcId="{D1224A95-B371-4B24-827D-2C4F5EEC9AFF}" destId="{D1DE9965-E2BF-43D8-A9DF-22A08DC5709E}" srcOrd="0" destOrd="0" parTransId="{455EE47D-EF43-4EF9-B10C-0891935DD351}" sibTransId="{F48582AD-D3CA-47C7-8E6C-28D6DAF6EFB7}"/>
    <dgm:cxn modelId="{33E695C5-0E4F-456C-B1E5-20AA0C2ABF00}" srcId="{D1DE9965-E2BF-43D8-A9DF-22A08DC5709E}" destId="{36A02D6B-DEF5-4061-B68D-4959ADE69EAF}" srcOrd="0" destOrd="0" parTransId="{0B7A8610-2F6C-4531-BB14-5B6312582129}" sibTransId="{37D5227F-C09D-4E15-999D-CFD08468385B}"/>
    <dgm:cxn modelId="{A1200FC5-C8FA-4CF8-B68A-F78163EAEFBE}" srcId="{D1224A95-B371-4B24-827D-2C4F5EEC9AFF}" destId="{40C2081B-0969-4B9B-A440-C1C6FCAAB446}" srcOrd="1" destOrd="0" parTransId="{BEC43CED-F212-44D7-B9EF-D93D5060EAEB}" sibTransId="{55A74BAB-E4A8-460F-B1C5-0570ECA23B71}"/>
    <dgm:cxn modelId="{164E2E60-EEFF-4F54-9D04-3CC33115722A}" srcId="{80995A19-DF88-43C0-90AB-42A32655DD8A}" destId="{64430518-810B-4B37-B6E8-FEE9C342C809}" srcOrd="0" destOrd="0" parTransId="{CCE6D4E5-2B47-426E-8E67-A1A937206E05}" sibTransId="{66E5B497-015F-4E49-B443-BAE47D5DD575}"/>
    <dgm:cxn modelId="{53A2F8FD-BAD3-4775-BD4B-E6E222E06667}" srcId="{40C2081B-0969-4B9B-A440-C1C6FCAAB446}" destId="{A56A2027-23C3-4434-8B93-7EF31CFFD96A}" srcOrd="0" destOrd="0" parTransId="{28FEB80C-8F7F-4B65-B5EE-5BB2CE71174B}" sibTransId="{9D911EF1-F187-48C3-BD5D-3EAB0B6DD4F6}"/>
    <dgm:cxn modelId="{728F678A-D345-4159-BD23-9ED434958671}" type="presOf" srcId="{D1224A95-B371-4B24-827D-2C4F5EEC9AFF}" destId="{55BDC369-81D8-455C-89DC-9F52C75A08DD}" srcOrd="0" destOrd="0" presId="urn:microsoft.com/office/officeart/2005/8/layout/vList6"/>
    <dgm:cxn modelId="{768488D7-8EF7-45D8-B004-3CC1213AF3A6}" type="presOf" srcId="{36A02D6B-DEF5-4061-B68D-4959ADE69EAF}" destId="{2168076C-8D27-43D1-A970-F7471BB85700}" srcOrd="0" destOrd="0" presId="urn:microsoft.com/office/officeart/2005/8/layout/vList6"/>
    <dgm:cxn modelId="{49341BD4-3CDD-4A02-B5B2-51D767CC5021}" type="presOf" srcId="{A56A2027-23C3-4434-8B93-7EF31CFFD96A}" destId="{A1AAD437-4E92-4543-9A25-2D06F163D4D0}" srcOrd="0" destOrd="0" presId="urn:microsoft.com/office/officeart/2005/8/layout/vList6"/>
    <dgm:cxn modelId="{E3D0F7E2-3F7A-4613-97A7-73E8EC9434C0}" type="presOf" srcId="{D1DE9965-E2BF-43D8-A9DF-22A08DC5709E}" destId="{38395EF3-3DDB-4EAC-A1B8-1B1E538432BB}" srcOrd="0" destOrd="0" presId="urn:microsoft.com/office/officeart/2005/8/layout/vList6"/>
    <dgm:cxn modelId="{686004B1-EC70-4A37-87AA-EAAEF731CC85}" type="presOf" srcId="{40C2081B-0969-4B9B-A440-C1C6FCAAB446}" destId="{C147840B-4150-43E3-B033-443E5B38F690}" srcOrd="0" destOrd="0" presId="urn:microsoft.com/office/officeart/2005/8/layout/vList6"/>
    <dgm:cxn modelId="{2E99B235-8D9D-4A2C-9B98-9DA2177F9DC0}" type="presOf" srcId="{80995A19-DF88-43C0-90AB-42A32655DD8A}" destId="{FF96C5E3-AEB3-42CB-8E75-77FFF81B6BEE}" srcOrd="0" destOrd="0" presId="urn:microsoft.com/office/officeart/2005/8/layout/vList6"/>
    <dgm:cxn modelId="{C3B00F1C-A244-4A34-8F84-B5A12137DC1A}" type="presParOf" srcId="{55BDC369-81D8-455C-89DC-9F52C75A08DD}" destId="{A1866A94-78EE-4E2D-93B2-5687FD0853C6}" srcOrd="0" destOrd="0" presId="urn:microsoft.com/office/officeart/2005/8/layout/vList6"/>
    <dgm:cxn modelId="{9761DAE9-5CB4-47A6-A495-FD3EECA7DEE7}" type="presParOf" srcId="{A1866A94-78EE-4E2D-93B2-5687FD0853C6}" destId="{38395EF3-3DDB-4EAC-A1B8-1B1E538432BB}" srcOrd="0" destOrd="0" presId="urn:microsoft.com/office/officeart/2005/8/layout/vList6"/>
    <dgm:cxn modelId="{596CCC53-2208-4B9C-98FE-18ED5145C780}" type="presParOf" srcId="{A1866A94-78EE-4E2D-93B2-5687FD0853C6}" destId="{2168076C-8D27-43D1-A970-F7471BB85700}" srcOrd="1" destOrd="0" presId="urn:microsoft.com/office/officeart/2005/8/layout/vList6"/>
    <dgm:cxn modelId="{F645CCFA-FEB7-4448-AC83-7A52DCC9E7F4}" type="presParOf" srcId="{55BDC369-81D8-455C-89DC-9F52C75A08DD}" destId="{5739AD5F-9B31-4BC5-A280-A381DCAF4F5B}" srcOrd="1" destOrd="0" presId="urn:microsoft.com/office/officeart/2005/8/layout/vList6"/>
    <dgm:cxn modelId="{32DA12DA-B915-4A55-9304-4A5387F8EB15}" type="presParOf" srcId="{55BDC369-81D8-455C-89DC-9F52C75A08DD}" destId="{D6123E17-4ABF-4D99-BDCF-7293A2A4A4BB}" srcOrd="2" destOrd="0" presId="urn:microsoft.com/office/officeart/2005/8/layout/vList6"/>
    <dgm:cxn modelId="{31514DC7-D996-4158-B303-CC0C24C45B0D}" type="presParOf" srcId="{D6123E17-4ABF-4D99-BDCF-7293A2A4A4BB}" destId="{C147840B-4150-43E3-B033-443E5B38F690}" srcOrd="0" destOrd="0" presId="urn:microsoft.com/office/officeart/2005/8/layout/vList6"/>
    <dgm:cxn modelId="{97FB699E-CEA4-415C-92E9-0FB3F800EC6C}" type="presParOf" srcId="{D6123E17-4ABF-4D99-BDCF-7293A2A4A4BB}" destId="{A1AAD437-4E92-4543-9A25-2D06F163D4D0}" srcOrd="1" destOrd="0" presId="urn:microsoft.com/office/officeart/2005/8/layout/vList6"/>
    <dgm:cxn modelId="{237304F0-48FE-474A-8149-7F43ACCDB085}" type="presParOf" srcId="{55BDC369-81D8-455C-89DC-9F52C75A08DD}" destId="{7AEDF39E-D941-42AB-8C27-69C6BE2519A4}" srcOrd="3" destOrd="0" presId="urn:microsoft.com/office/officeart/2005/8/layout/vList6"/>
    <dgm:cxn modelId="{6058215E-172F-4B39-877E-009905B1B8FE}" type="presParOf" srcId="{55BDC369-81D8-455C-89DC-9F52C75A08DD}" destId="{AD978BFC-D293-49E7-99C6-58A302E4B434}" srcOrd="4" destOrd="0" presId="urn:microsoft.com/office/officeart/2005/8/layout/vList6"/>
    <dgm:cxn modelId="{72F27D1C-B357-4353-BE8C-DD632F936900}" type="presParOf" srcId="{AD978BFC-D293-49E7-99C6-58A302E4B434}" destId="{FF96C5E3-AEB3-42CB-8E75-77FFF81B6BEE}" srcOrd="0" destOrd="0" presId="urn:microsoft.com/office/officeart/2005/8/layout/vList6"/>
    <dgm:cxn modelId="{C7402B0F-145C-404E-83DA-930A953F9D54}" type="presParOf" srcId="{AD978BFC-D293-49E7-99C6-58A302E4B434}" destId="{C8C3251A-F147-4EE6-9289-B66CA7C7A13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74A1742-FFFA-43B6-A31B-8990B909412F}" type="doc">
      <dgm:prSet loTypeId="urn:microsoft.com/office/officeart/2008/layout/HorizontalMultiLevelHierarchy" loCatId="hierarchy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A062A2D-5CA1-4EAF-A9F1-CD497031F246}">
      <dgm:prSet phldrT="[Текст]" custT="1"/>
      <dgm:spPr/>
      <dgm:t>
        <a:bodyPr/>
        <a:lstStyle/>
        <a:p>
          <a:r>
            <a:rPr lang="ru-RU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Общие документы:</a:t>
          </a:r>
          <a:endParaRPr lang="ru-RU" sz="36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F268058-4E81-4320-9FB6-A213A506D05D}" type="parTrans" cxnId="{1B4E86BC-4178-4F6F-B707-1E4CBFAA1325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D5C95C3-520E-4A45-9CDD-93FA1D5D4029}" type="sibTrans" cxnId="{1B4E86BC-4178-4F6F-B707-1E4CBFAA1325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C382FB9-02C7-4865-8017-A7F02F193227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1) правоустанавливающий документ на жилое помещение, принадлежащее на праве собственности заявителю, право собственности на которое </a:t>
          </a:r>
          <a:br>
            <a:rPr lang="ru-RU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ru-RU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 зарегистрировано в Едином государственном реестре недвижимости;</a:t>
          </a:r>
          <a:endParaRPr lang="ru-RU" sz="1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2E3421B-906F-4157-88CC-E9F6AB4CB32A}" type="parTrans" cxnId="{6362239A-6932-4786-BAC5-804987C91D9A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7935DBB-D209-46C7-9D90-2A8723192F18}" type="sibTrans" cxnId="{6362239A-6932-4786-BAC5-804987C91D9A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19B9260-BC9B-4B0A-B2A4-8FD239096C0E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2) договор (договоры) о работах на подключение (технологическое присоединение) жилого помещения к газовым сетям и акты о подключении (технологическом присоединении) жилого помещения к газовым сетям;</a:t>
          </a:r>
          <a:endParaRPr lang="ru-RU" sz="1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44CABDC-D882-4522-976F-73964378BFAA}" type="parTrans" cxnId="{56C803B7-14AE-4D07-948A-E8006802E0CD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60F5483-F58E-48F7-B9EA-5AADD2902FFD}" type="sibTrans" cxnId="{56C803B7-14AE-4D07-948A-E8006802E0CD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EC0E2B-37C3-4616-93A6-0828191762B1}">
      <dgm:prSet phldrT="[Текст]" custT="1"/>
      <dgm:spPr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114300" prst="artDeco"/>
          <a:bevelB w="165100" h="254000"/>
        </a:sp3d>
      </dgm:spPr>
      <dgm:t>
        <a:bodyPr/>
        <a:lstStyle/>
        <a:p>
          <a:pPr algn="ctr"/>
          <a:r>
            <a:rPr lang="ru-RU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         3) документы, подтверждающие произведенные заявителем (или членами семьи заявителя в зависимости от категории) в расходы на подключение (технологическое присоединение) жилого помещения к газовым сетям в пределах перечня работ и перечня оборудования, подлежащих компенсации</a:t>
          </a:r>
          <a:endParaRPr lang="ru-RU" sz="1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452B8A2-DA9E-40EA-89EA-4871D85664A7}" type="sibTrans" cxnId="{BE3427A9-19F8-4664-9EF3-1A27C56BC020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9C35261-F5C2-4BE6-AC32-84BAA7E609C7}" type="parTrans" cxnId="{BE3427A9-19F8-4664-9EF3-1A27C56BC020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30A8BA3-41A0-4743-A087-F5F717AB0C2D}" type="pres">
      <dgm:prSet presAssocID="{474A1742-FFFA-43B6-A31B-8990B909412F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D34A5B-BC91-41A8-A42A-B89CCF8F5CA4}" type="pres">
      <dgm:prSet presAssocID="{EA062A2D-5CA1-4EAF-A9F1-CD497031F246}" presName="root1" presStyleCnt="0"/>
      <dgm:spPr/>
    </dgm:pt>
    <dgm:pt modelId="{D796B15C-C41A-4257-9E20-995324D7DD55}" type="pres">
      <dgm:prSet presAssocID="{EA062A2D-5CA1-4EAF-A9F1-CD497031F246}" presName="LevelOneTextNode" presStyleLbl="node0" presStyleIdx="0" presStyleCnt="1" custLinFactX="-17573" custLinFactNeighborX="-100000" custLinFactNeighborY="7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A802E3-4B3F-448A-AF15-8DB4123D1341}" type="pres">
      <dgm:prSet presAssocID="{EA062A2D-5CA1-4EAF-A9F1-CD497031F246}" presName="level2hierChild" presStyleCnt="0"/>
      <dgm:spPr/>
    </dgm:pt>
    <dgm:pt modelId="{21A798B7-5BDB-4789-A5FB-8B0A1D4DDD51}" type="pres">
      <dgm:prSet presAssocID="{B2E3421B-906F-4157-88CC-E9F6AB4CB32A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532A6087-8B0E-484A-BC8F-B6D66925A62C}" type="pres">
      <dgm:prSet presAssocID="{B2E3421B-906F-4157-88CC-E9F6AB4CB32A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73D6CBD-E509-465B-9969-8D1C05355006}" type="pres">
      <dgm:prSet presAssocID="{DC382FB9-02C7-4865-8017-A7F02F193227}" presName="root2" presStyleCnt="0"/>
      <dgm:spPr/>
    </dgm:pt>
    <dgm:pt modelId="{23F8BB32-43E2-428E-B35E-8AF78112094A}" type="pres">
      <dgm:prSet presAssocID="{DC382FB9-02C7-4865-8017-A7F02F193227}" presName="LevelTwoTextNode" presStyleLbl="node2" presStyleIdx="0" presStyleCnt="3" custScaleX="252842" custScaleY="1402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7385085-ADF2-47D8-B9B1-25EB663A729B}" type="pres">
      <dgm:prSet presAssocID="{DC382FB9-02C7-4865-8017-A7F02F193227}" presName="level3hierChild" presStyleCnt="0"/>
      <dgm:spPr/>
    </dgm:pt>
    <dgm:pt modelId="{7D9FBB3A-5011-4370-B583-428CB0417BE0}" type="pres">
      <dgm:prSet presAssocID="{844CABDC-D882-4522-976F-73964378BFAA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E8F153F8-CB5D-465E-BCC4-4858E80BF37C}" type="pres">
      <dgm:prSet presAssocID="{844CABDC-D882-4522-976F-73964378BFAA}" presName="connTx" presStyleLbl="parChTrans1D2" presStyleIdx="1" presStyleCnt="3"/>
      <dgm:spPr/>
      <dgm:t>
        <a:bodyPr/>
        <a:lstStyle/>
        <a:p>
          <a:endParaRPr lang="ru-RU"/>
        </a:p>
      </dgm:t>
    </dgm:pt>
    <dgm:pt modelId="{7B9DF04B-BFCA-4839-9F55-08DD8319CFF5}" type="pres">
      <dgm:prSet presAssocID="{F19B9260-BC9B-4B0A-B2A4-8FD239096C0E}" presName="root2" presStyleCnt="0"/>
      <dgm:spPr/>
    </dgm:pt>
    <dgm:pt modelId="{B009ABEC-72CB-4F51-A942-5A39A80CA91E}" type="pres">
      <dgm:prSet presAssocID="{F19B9260-BC9B-4B0A-B2A4-8FD239096C0E}" presName="LevelTwoTextNode" presStyleLbl="node2" presStyleIdx="1" presStyleCnt="3" custScaleX="252842" custScaleY="1402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EAF236-1BF4-47D2-A0F2-18FA8E0F53BD}" type="pres">
      <dgm:prSet presAssocID="{F19B9260-BC9B-4B0A-B2A4-8FD239096C0E}" presName="level3hierChild" presStyleCnt="0"/>
      <dgm:spPr/>
    </dgm:pt>
    <dgm:pt modelId="{628DEAF0-2266-4DCF-A3C6-28E620F9A74F}" type="pres">
      <dgm:prSet presAssocID="{79C35261-F5C2-4BE6-AC32-84BAA7E609C7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F2EDF757-4EF5-4074-8876-14E802127725}" type="pres">
      <dgm:prSet presAssocID="{79C35261-F5C2-4BE6-AC32-84BAA7E609C7}" presName="connTx" presStyleLbl="parChTrans1D2" presStyleIdx="2" presStyleCnt="3"/>
      <dgm:spPr/>
      <dgm:t>
        <a:bodyPr/>
        <a:lstStyle/>
        <a:p>
          <a:endParaRPr lang="ru-RU"/>
        </a:p>
      </dgm:t>
    </dgm:pt>
    <dgm:pt modelId="{35CD9CB9-0627-4DFF-9D49-E1410517E267}" type="pres">
      <dgm:prSet presAssocID="{8CEC0E2B-37C3-4616-93A6-0828191762B1}" presName="root2" presStyleCnt="0"/>
      <dgm:spPr/>
    </dgm:pt>
    <dgm:pt modelId="{05416D0C-52BD-4D94-B22B-D1C50CF9D419}" type="pres">
      <dgm:prSet presAssocID="{8CEC0E2B-37C3-4616-93A6-0828191762B1}" presName="LevelTwoTextNode" presStyleLbl="node2" presStyleIdx="2" presStyleCnt="3" custScaleX="252842" custScaleY="140274" custLinFactNeighborX="254" custLinFactNeighborY="-41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BEBD723-31CB-4EDB-8F7B-18077D090468}" type="pres">
      <dgm:prSet presAssocID="{8CEC0E2B-37C3-4616-93A6-0828191762B1}" presName="level3hierChild" presStyleCnt="0"/>
      <dgm:spPr/>
    </dgm:pt>
  </dgm:ptLst>
  <dgm:cxnLst>
    <dgm:cxn modelId="{6362239A-6932-4786-BAC5-804987C91D9A}" srcId="{EA062A2D-5CA1-4EAF-A9F1-CD497031F246}" destId="{DC382FB9-02C7-4865-8017-A7F02F193227}" srcOrd="0" destOrd="0" parTransId="{B2E3421B-906F-4157-88CC-E9F6AB4CB32A}" sibTransId="{C7935DBB-D209-46C7-9D90-2A8723192F18}"/>
    <dgm:cxn modelId="{D10434B8-A287-4FF8-AE89-292B10B2F33C}" type="presOf" srcId="{79C35261-F5C2-4BE6-AC32-84BAA7E609C7}" destId="{628DEAF0-2266-4DCF-A3C6-28E620F9A74F}" srcOrd="0" destOrd="0" presId="urn:microsoft.com/office/officeart/2008/layout/HorizontalMultiLevelHierarchy"/>
    <dgm:cxn modelId="{A9638EE8-B860-416F-9884-09FFB1D6D26E}" type="presOf" srcId="{EA062A2D-5CA1-4EAF-A9F1-CD497031F246}" destId="{D796B15C-C41A-4257-9E20-995324D7DD55}" srcOrd="0" destOrd="0" presId="urn:microsoft.com/office/officeart/2008/layout/HorizontalMultiLevelHierarchy"/>
    <dgm:cxn modelId="{27BB797C-5CE6-4FAC-AA51-24D5240AEB0A}" type="presOf" srcId="{B2E3421B-906F-4157-88CC-E9F6AB4CB32A}" destId="{21A798B7-5BDB-4789-A5FB-8B0A1D4DDD51}" srcOrd="0" destOrd="0" presId="urn:microsoft.com/office/officeart/2008/layout/HorizontalMultiLevelHierarchy"/>
    <dgm:cxn modelId="{C42AE3ED-BD4E-4498-A1D5-66737DB65C04}" type="presOf" srcId="{B2E3421B-906F-4157-88CC-E9F6AB4CB32A}" destId="{532A6087-8B0E-484A-BC8F-B6D66925A62C}" srcOrd="1" destOrd="0" presId="urn:microsoft.com/office/officeart/2008/layout/HorizontalMultiLevelHierarchy"/>
    <dgm:cxn modelId="{B6D7A357-E7C9-4E3C-86F4-57FDB38BAD33}" type="presOf" srcId="{DC382FB9-02C7-4865-8017-A7F02F193227}" destId="{23F8BB32-43E2-428E-B35E-8AF78112094A}" srcOrd="0" destOrd="0" presId="urn:microsoft.com/office/officeart/2008/layout/HorizontalMultiLevelHierarchy"/>
    <dgm:cxn modelId="{79AEF8CA-DDF6-4FA4-ACDE-BB83D698F1A7}" type="presOf" srcId="{474A1742-FFFA-43B6-A31B-8990B909412F}" destId="{B30A8BA3-41A0-4743-A087-F5F717AB0C2D}" srcOrd="0" destOrd="0" presId="urn:microsoft.com/office/officeart/2008/layout/HorizontalMultiLevelHierarchy"/>
    <dgm:cxn modelId="{956F141E-5E12-4FDD-AE77-B975A41A8AAE}" type="presOf" srcId="{8CEC0E2B-37C3-4616-93A6-0828191762B1}" destId="{05416D0C-52BD-4D94-B22B-D1C50CF9D419}" srcOrd="0" destOrd="0" presId="urn:microsoft.com/office/officeart/2008/layout/HorizontalMultiLevelHierarchy"/>
    <dgm:cxn modelId="{2C29D49C-BEE3-4B83-AD26-1D0303AADF8A}" type="presOf" srcId="{844CABDC-D882-4522-976F-73964378BFAA}" destId="{7D9FBB3A-5011-4370-B583-428CB0417BE0}" srcOrd="0" destOrd="0" presId="urn:microsoft.com/office/officeart/2008/layout/HorizontalMultiLevelHierarchy"/>
    <dgm:cxn modelId="{1B4E86BC-4178-4F6F-B707-1E4CBFAA1325}" srcId="{474A1742-FFFA-43B6-A31B-8990B909412F}" destId="{EA062A2D-5CA1-4EAF-A9F1-CD497031F246}" srcOrd="0" destOrd="0" parTransId="{5F268058-4E81-4320-9FB6-A213A506D05D}" sibTransId="{5D5C95C3-520E-4A45-9CDD-93FA1D5D4029}"/>
    <dgm:cxn modelId="{BE3427A9-19F8-4664-9EF3-1A27C56BC020}" srcId="{EA062A2D-5CA1-4EAF-A9F1-CD497031F246}" destId="{8CEC0E2B-37C3-4616-93A6-0828191762B1}" srcOrd="2" destOrd="0" parTransId="{79C35261-F5C2-4BE6-AC32-84BAA7E609C7}" sibTransId="{9452B8A2-DA9E-40EA-89EA-4871D85664A7}"/>
    <dgm:cxn modelId="{639D83F8-03FE-4C58-B094-A0F7A41CA53A}" type="presOf" srcId="{F19B9260-BC9B-4B0A-B2A4-8FD239096C0E}" destId="{B009ABEC-72CB-4F51-A942-5A39A80CA91E}" srcOrd="0" destOrd="0" presId="urn:microsoft.com/office/officeart/2008/layout/HorizontalMultiLevelHierarchy"/>
    <dgm:cxn modelId="{8DB696EA-0D65-4768-8A52-EC893D07705C}" type="presOf" srcId="{844CABDC-D882-4522-976F-73964378BFAA}" destId="{E8F153F8-CB5D-465E-BCC4-4858E80BF37C}" srcOrd="1" destOrd="0" presId="urn:microsoft.com/office/officeart/2008/layout/HorizontalMultiLevelHierarchy"/>
    <dgm:cxn modelId="{56C803B7-14AE-4D07-948A-E8006802E0CD}" srcId="{EA062A2D-5CA1-4EAF-A9F1-CD497031F246}" destId="{F19B9260-BC9B-4B0A-B2A4-8FD239096C0E}" srcOrd="1" destOrd="0" parTransId="{844CABDC-D882-4522-976F-73964378BFAA}" sibTransId="{B60F5483-F58E-48F7-B9EA-5AADD2902FFD}"/>
    <dgm:cxn modelId="{FD8CDA5E-DA35-45E9-8C6D-A278FB10C543}" type="presOf" srcId="{79C35261-F5C2-4BE6-AC32-84BAA7E609C7}" destId="{F2EDF757-4EF5-4074-8876-14E802127725}" srcOrd="1" destOrd="0" presId="urn:microsoft.com/office/officeart/2008/layout/HorizontalMultiLevelHierarchy"/>
    <dgm:cxn modelId="{DA091B7D-B451-41D0-B855-67A3D1EEB90B}" type="presParOf" srcId="{B30A8BA3-41A0-4743-A087-F5F717AB0C2D}" destId="{6CD34A5B-BC91-41A8-A42A-B89CCF8F5CA4}" srcOrd="0" destOrd="0" presId="urn:microsoft.com/office/officeart/2008/layout/HorizontalMultiLevelHierarchy"/>
    <dgm:cxn modelId="{479D533E-C39A-4FA4-925C-1925B94AD2B9}" type="presParOf" srcId="{6CD34A5B-BC91-41A8-A42A-B89CCF8F5CA4}" destId="{D796B15C-C41A-4257-9E20-995324D7DD55}" srcOrd="0" destOrd="0" presId="urn:microsoft.com/office/officeart/2008/layout/HorizontalMultiLevelHierarchy"/>
    <dgm:cxn modelId="{C2E7145D-B11D-4639-9C3A-89971B1C0402}" type="presParOf" srcId="{6CD34A5B-BC91-41A8-A42A-B89CCF8F5CA4}" destId="{37A802E3-4B3F-448A-AF15-8DB4123D1341}" srcOrd="1" destOrd="0" presId="urn:microsoft.com/office/officeart/2008/layout/HorizontalMultiLevelHierarchy"/>
    <dgm:cxn modelId="{84FE4327-40B4-4C6B-A1BC-0648ED431FDF}" type="presParOf" srcId="{37A802E3-4B3F-448A-AF15-8DB4123D1341}" destId="{21A798B7-5BDB-4789-A5FB-8B0A1D4DDD51}" srcOrd="0" destOrd="0" presId="urn:microsoft.com/office/officeart/2008/layout/HorizontalMultiLevelHierarchy"/>
    <dgm:cxn modelId="{1BA63D78-FD94-4199-9C5C-AB3BF6B31E96}" type="presParOf" srcId="{21A798B7-5BDB-4789-A5FB-8B0A1D4DDD51}" destId="{532A6087-8B0E-484A-BC8F-B6D66925A62C}" srcOrd="0" destOrd="0" presId="urn:microsoft.com/office/officeart/2008/layout/HorizontalMultiLevelHierarchy"/>
    <dgm:cxn modelId="{BF123DE1-5E89-4D7D-8C38-E8702B0EF8DE}" type="presParOf" srcId="{37A802E3-4B3F-448A-AF15-8DB4123D1341}" destId="{473D6CBD-E509-465B-9969-8D1C05355006}" srcOrd="1" destOrd="0" presId="urn:microsoft.com/office/officeart/2008/layout/HorizontalMultiLevelHierarchy"/>
    <dgm:cxn modelId="{368E58E2-9CA0-472F-90F6-F9363155E7DC}" type="presParOf" srcId="{473D6CBD-E509-465B-9969-8D1C05355006}" destId="{23F8BB32-43E2-428E-B35E-8AF78112094A}" srcOrd="0" destOrd="0" presId="urn:microsoft.com/office/officeart/2008/layout/HorizontalMultiLevelHierarchy"/>
    <dgm:cxn modelId="{FF208A14-58A8-49D7-8FA6-D0D33E7EB253}" type="presParOf" srcId="{473D6CBD-E509-465B-9969-8D1C05355006}" destId="{D7385085-ADF2-47D8-B9B1-25EB663A729B}" srcOrd="1" destOrd="0" presId="urn:microsoft.com/office/officeart/2008/layout/HorizontalMultiLevelHierarchy"/>
    <dgm:cxn modelId="{3BF11AFE-1EB1-49CF-9174-6E7836EFBF37}" type="presParOf" srcId="{37A802E3-4B3F-448A-AF15-8DB4123D1341}" destId="{7D9FBB3A-5011-4370-B583-428CB0417BE0}" srcOrd="2" destOrd="0" presId="urn:microsoft.com/office/officeart/2008/layout/HorizontalMultiLevelHierarchy"/>
    <dgm:cxn modelId="{7C08213B-E54E-4903-9887-6C572DB3058E}" type="presParOf" srcId="{7D9FBB3A-5011-4370-B583-428CB0417BE0}" destId="{E8F153F8-CB5D-465E-BCC4-4858E80BF37C}" srcOrd="0" destOrd="0" presId="urn:microsoft.com/office/officeart/2008/layout/HorizontalMultiLevelHierarchy"/>
    <dgm:cxn modelId="{6BDBE56B-F51A-481A-B697-47FD665DBE1D}" type="presParOf" srcId="{37A802E3-4B3F-448A-AF15-8DB4123D1341}" destId="{7B9DF04B-BFCA-4839-9F55-08DD8319CFF5}" srcOrd="3" destOrd="0" presId="urn:microsoft.com/office/officeart/2008/layout/HorizontalMultiLevelHierarchy"/>
    <dgm:cxn modelId="{AC6BC68D-6970-4CB0-9154-3AB1AA636BB1}" type="presParOf" srcId="{7B9DF04B-BFCA-4839-9F55-08DD8319CFF5}" destId="{B009ABEC-72CB-4F51-A942-5A39A80CA91E}" srcOrd="0" destOrd="0" presId="urn:microsoft.com/office/officeart/2008/layout/HorizontalMultiLevelHierarchy"/>
    <dgm:cxn modelId="{3C114AF4-50FD-4DA1-AB9C-B43FD07B3AC1}" type="presParOf" srcId="{7B9DF04B-BFCA-4839-9F55-08DD8319CFF5}" destId="{F5EAF236-1BF4-47D2-A0F2-18FA8E0F53BD}" srcOrd="1" destOrd="0" presId="urn:microsoft.com/office/officeart/2008/layout/HorizontalMultiLevelHierarchy"/>
    <dgm:cxn modelId="{93651555-1A1A-4EED-A8A9-8233CE232A2E}" type="presParOf" srcId="{37A802E3-4B3F-448A-AF15-8DB4123D1341}" destId="{628DEAF0-2266-4DCF-A3C6-28E620F9A74F}" srcOrd="4" destOrd="0" presId="urn:microsoft.com/office/officeart/2008/layout/HorizontalMultiLevelHierarchy"/>
    <dgm:cxn modelId="{A7F5A4AA-6D88-4FD4-B58D-6CC18539D2A8}" type="presParOf" srcId="{628DEAF0-2266-4DCF-A3C6-28E620F9A74F}" destId="{F2EDF757-4EF5-4074-8876-14E802127725}" srcOrd="0" destOrd="0" presId="urn:microsoft.com/office/officeart/2008/layout/HorizontalMultiLevelHierarchy"/>
    <dgm:cxn modelId="{BC7179CF-99FF-4346-A8B4-4E8DE64C10AB}" type="presParOf" srcId="{37A802E3-4B3F-448A-AF15-8DB4123D1341}" destId="{35CD9CB9-0627-4DFF-9D49-E1410517E267}" srcOrd="5" destOrd="0" presId="urn:microsoft.com/office/officeart/2008/layout/HorizontalMultiLevelHierarchy"/>
    <dgm:cxn modelId="{83564419-35FB-4B78-AD2C-58E2EB2CA618}" type="presParOf" srcId="{35CD9CB9-0627-4DFF-9D49-E1410517E267}" destId="{05416D0C-52BD-4D94-B22B-D1C50CF9D419}" srcOrd="0" destOrd="0" presId="urn:microsoft.com/office/officeart/2008/layout/HorizontalMultiLevelHierarchy"/>
    <dgm:cxn modelId="{AF9CFC57-C0CF-4F6C-AC03-3F8601DE85BF}" type="presParOf" srcId="{35CD9CB9-0627-4DFF-9D49-E1410517E267}" destId="{FBEBD723-31CB-4EDB-8F7B-18077D09046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82F5EDD-377D-4AF5-8F38-BBA000D1AAC9}" type="doc">
      <dgm:prSet loTypeId="urn:microsoft.com/office/officeart/2005/8/layout/vList6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632573C-32CB-465A-AEAD-734CAE83C9E6}">
      <dgm:prSet phldrT="[Текст]" custT="1"/>
      <dgm:spPr>
        <a:solidFill>
          <a:schemeClr val="accent1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Заявители из числа ветеранов, членов семей ветеранов или членов многодетной семьи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218057C-369F-4F44-9B71-A69C6C36B031}" type="parTrans" cxnId="{E8DA1CD6-BFE8-4785-85FF-06293D85BF3F}">
      <dgm:prSet/>
      <dgm:spPr/>
      <dgm:t>
        <a:bodyPr/>
        <a:lstStyle/>
        <a:p>
          <a:endParaRPr lang="ru-RU"/>
        </a:p>
      </dgm:t>
    </dgm:pt>
    <dgm:pt modelId="{4D41D0C2-7935-469D-A585-174AD9FD147B}" type="sibTrans" cxnId="{E8DA1CD6-BFE8-4785-85FF-06293D85BF3F}">
      <dgm:prSet/>
      <dgm:spPr/>
      <dgm:t>
        <a:bodyPr/>
        <a:lstStyle/>
        <a:p>
          <a:endParaRPr lang="ru-RU"/>
        </a:p>
      </dgm:t>
    </dgm:pt>
    <dgm:pt modelId="{3C004BFE-09C1-4628-BAB2-17E43202C96B}">
      <dgm:prSet phldrT="[Текст]"/>
      <dgm:spPr>
        <a:solidFill>
          <a:schemeClr val="accent3">
            <a:alpha val="90000"/>
          </a:schemeClr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удостоверение, дающее право на получение мер социальной поддержки, либо справку уполномоченного органа, содержащую сведения о том,  что заявитель относится к льготной категории граждан</a:t>
          </a:r>
          <a:endParaRPr lang="ru-RU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EB9F1B2-C011-4362-8F9A-530F48C3AC42}" type="parTrans" cxnId="{EC36F0B4-84D4-48D3-ADF4-1951A9B083C1}">
      <dgm:prSet/>
      <dgm:spPr/>
      <dgm:t>
        <a:bodyPr/>
        <a:lstStyle/>
        <a:p>
          <a:endParaRPr lang="ru-RU"/>
        </a:p>
      </dgm:t>
    </dgm:pt>
    <dgm:pt modelId="{10AC1DC4-BE2F-4892-9B42-DED775C61907}" type="sibTrans" cxnId="{EC36F0B4-84D4-48D3-ADF4-1951A9B083C1}">
      <dgm:prSet/>
      <dgm:spPr/>
      <dgm:t>
        <a:bodyPr/>
        <a:lstStyle/>
        <a:p>
          <a:endParaRPr lang="ru-RU"/>
        </a:p>
      </dgm:t>
    </dgm:pt>
    <dgm:pt modelId="{58DB9E53-BA27-4BE4-97A3-49E03350553B}">
      <dgm:prSet phldrT="[Текст]" custT="1"/>
      <dgm:spPr>
        <a:solidFill>
          <a:schemeClr val="accent1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Заявители из числа членов семей ветеранов, а также вдов (вдовцов) граждан, достигших возраста 60 или 55 лет (соответственно мужчины и женщины), получателей досрочной пенсии, ветеранов и членов семей ветеранов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1A0E732-353F-4957-A23F-8AEEE4DB6BC7}" type="parTrans" cxnId="{F620EFF1-33C5-4A53-9AC2-C614C750F061}">
      <dgm:prSet/>
      <dgm:spPr/>
      <dgm:t>
        <a:bodyPr/>
        <a:lstStyle/>
        <a:p>
          <a:endParaRPr lang="ru-RU"/>
        </a:p>
      </dgm:t>
    </dgm:pt>
    <dgm:pt modelId="{FA5A8CB8-5BD6-4E18-813F-549E12D5496A}" type="sibTrans" cxnId="{F620EFF1-33C5-4A53-9AC2-C614C750F061}">
      <dgm:prSet/>
      <dgm:spPr/>
      <dgm:t>
        <a:bodyPr/>
        <a:lstStyle/>
        <a:p>
          <a:endParaRPr lang="ru-RU"/>
        </a:p>
      </dgm:t>
    </dgm:pt>
    <dgm:pt modelId="{8518ED1F-E4B2-4CAA-ADDA-55AF29727FBD}">
      <dgm:prSet/>
      <dgm:spPr>
        <a:solidFill>
          <a:schemeClr val="accent3">
            <a:alpha val="90000"/>
          </a:schemeClr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свидетельства о государственной регистрации актов гражданского состояния, выданные компетентными органами иностранного государства, и их нотариально удостоверенный перевод на русский язык </a:t>
          </a:r>
          <a:endParaRPr lang="ru-RU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FB797D0-00EA-480A-8C1C-7CBFB5128C88}" type="parTrans" cxnId="{2256CE04-70FC-4C81-8385-F7729F821F00}">
      <dgm:prSet/>
      <dgm:spPr/>
      <dgm:t>
        <a:bodyPr/>
        <a:lstStyle/>
        <a:p>
          <a:endParaRPr lang="ru-RU"/>
        </a:p>
      </dgm:t>
    </dgm:pt>
    <dgm:pt modelId="{4800E02E-0586-43DA-9C5E-AF9324E30AF8}" type="sibTrans" cxnId="{2256CE04-70FC-4C81-8385-F7729F821F00}">
      <dgm:prSet/>
      <dgm:spPr/>
      <dgm:t>
        <a:bodyPr/>
        <a:lstStyle/>
        <a:p>
          <a:endParaRPr lang="ru-RU"/>
        </a:p>
      </dgm:t>
    </dgm:pt>
    <dgm:pt modelId="{9CEACB46-1506-44C4-92B9-DCF4143B4C81}" type="pres">
      <dgm:prSet presAssocID="{482F5EDD-377D-4AF5-8F38-BBA000D1AAC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6E21A70-8FE3-4B1C-92CF-A954A688513C}" type="pres">
      <dgm:prSet presAssocID="{A632573C-32CB-465A-AEAD-734CAE83C9E6}" presName="linNode" presStyleCnt="0"/>
      <dgm:spPr/>
    </dgm:pt>
    <dgm:pt modelId="{EBC8860E-17B0-49FA-9A4C-A58E0F9C37D4}" type="pres">
      <dgm:prSet presAssocID="{A632573C-32CB-465A-AEAD-734CAE83C9E6}" presName="parentShp" presStyleLbl="node1" presStyleIdx="0" presStyleCnt="2" custScaleX="117699" custScaleY="102431" custLinFactNeighborX="-121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C93D8-AD51-41C3-9ABC-6E2E46B86FED}" type="pres">
      <dgm:prSet presAssocID="{A632573C-32CB-465A-AEAD-734CAE83C9E6}" presName="childShp" presStyleLbl="bgAccFollowNode1" presStyleIdx="0" presStyleCnt="2" custScaleX="1362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9E07F6-62E1-4510-B9A2-09D73EDDEC20}" type="pres">
      <dgm:prSet presAssocID="{4D41D0C2-7935-469D-A585-174AD9FD147B}" presName="spacing" presStyleCnt="0"/>
      <dgm:spPr/>
    </dgm:pt>
    <dgm:pt modelId="{42D5A339-EFF5-43BC-BB25-0293C2439DD2}" type="pres">
      <dgm:prSet presAssocID="{58DB9E53-BA27-4BE4-97A3-49E03350553B}" presName="linNode" presStyleCnt="0"/>
      <dgm:spPr/>
    </dgm:pt>
    <dgm:pt modelId="{40022A0F-F0F2-4B62-8E7B-17D0A20B7FC4}" type="pres">
      <dgm:prSet presAssocID="{58DB9E53-BA27-4BE4-97A3-49E03350553B}" presName="parentShp" presStyleLbl="node1" presStyleIdx="1" presStyleCnt="2" custScaleX="92282" custScaleY="150185" custLinFactNeighborX="-2282" custLinFactNeighborY="-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24F618-8D4B-491E-9CF7-80169A9E836B}" type="pres">
      <dgm:prSet presAssocID="{58DB9E53-BA27-4BE4-97A3-49E03350553B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D6FD7E-7AF7-472B-B47B-7AE14F2403D6}" type="presOf" srcId="{A632573C-32CB-465A-AEAD-734CAE83C9E6}" destId="{EBC8860E-17B0-49FA-9A4C-A58E0F9C37D4}" srcOrd="0" destOrd="0" presId="urn:microsoft.com/office/officeart/2005/8/layout/vList6"/>
    <dgm:cxn modelId="{38C48AC8-0593-40DA-ADDB-37C52A3E9193}" type="presOf" srcId="{482F5EDD-377D-4AF5-8F38-BBA000D1AAC9}" destId="{9CEACB46-1506-44C4-92B9-DCF4143B4C81}" srcOrd="0" destOrd="0" presId="urn:microsoft.com/office/officeart/2005/8/layout/vList6"/>
    <dgm:cxn modelId="{EC36F0B4-84D4-48D3-ADF4-1951A9B083C1}" srcId="{A632573C-32CB-465A-AEAD-734CAE83C9E6}" destId="{3C004BFE-09C1-4628-BAB2-17E43202C96B}" srcOrd="0" destOrd="0" parTransId="{4EB9F1B2-C011-4362-8F9A-530F48C3AC42}" sibTransId="{10AC1DC4-BE2F-4892-9B42-DED775C61907}"/>
    <dgm:cxn modelId="{2256CE04-70FC-4C81-8385-F7729F821F00}" srcId="{58DB9E53-BA27-4BE4-97A3-49E03350553B}" destId="{8518ED1F-E4B2-4CAA-ADDA-55AF29727FBD}" srcOrd="0" destOrd="0" parTransId="{2FB797D0-00EA-480A-8C1C-7CBFB5128C88}" sibTransId="{4800E02E-0586-43DA-9C5E-AF9324E30AF8}"/>
    <dgm:cxn modelId="{5023AF39-9B4B-477F-A0B1-C647E8953180}" type="presOf" srcId="{58DB9E53-BA27-4BE4-97A3-49E03350553B}" destId="{40022A0F-F0F2-4B62-8E7B-17D0A20B7FC4}" srcOrd="0" destOrd="0" presId="urn:microsoft.com/office/officeart/2005/8/layout/vList6"/>
    <dgm:cxn modelId="{F620EFF1-33C5-4A53-9AC2-C614C750F061}" srcId="{482F5EDD-377D-4AF5-8F38-BBA000D1AAC9}" destId="{58DB9E53-BA27-4BE4-97A3-49E03350553B}" srcOrd="1" destOrd="0" parTransId="{11A0E732-353F-4957-A23F-8AEEE4DB6BC7}" sibTransId="{FA5A8CB8-5BD6-4E18-813F-549E12D5496A}"/>
    <dgm:cxn modelId="{15791BF1-A319-4E3A-A2F9-0A3E16E38D94}" type="presOf" srcId="{8518ED1F-E4B2-4CAA-ADDA-55AF29727FBD}" destId="{5424F618-8D4B-491E-9CF7-80169A9E836B}" srcOrd="0" destOrd="0" presId="urn:microsoft.com/office/officeart/2005/8/layout/vList6"/>
    <dgm:cxn modelId="{E8DA1CD6-BFE8-4785-85FF-06293D85BF3F}" srcId="{482F5EDD-377D-4AF5-8F38-BBA000D1AAC9}" destId="{A632573C-32CB-465A-AEAD-734CAE83C9E6}" srcOrd="0" destOrd="0" parTransId="{A218057C-369F-4F44-9B71-A69C6C36B031}" sibTransId="{4D41D0C2-7935-469D-A585-174AD9FD147B}"/>
    <dgm:cxn modelId="{EE0613EE-35F5-4B44-BFD1-F826B4E5F648}" type="presOf" srcId="{3C004BFE-09C1-4628-BAB2-17E43202C96B}" destId="{FABC93D8-AD51-41C3-9ABC-6E2E46B86FED}" srcOrd="0" destOrd="0" presId="urn:microsoft.com/office/officeart/2005/8/layout/vList6"/>
    <dgm:cxn modelId="{E3EE4B5A-8A2F-4AE3-99A7-4960CA5789DD}" type="presParOf" srcId="{9CEACB46-1506-44C4-92B9-DCF4143B4C81}" destId="{76E21A70-8FE3-4B1C-92CF-A954A688513C}" srcOrd="0" destOrd="0" presId="urn:microsoft.com/office/officeart/2005/8/layout/vList6"/>
    <dgm:cxn modelId="{696AB3D6-8F58-4B40-B16F-7C0912C4C1D9}" type="presParOf" srcId="{76E21A70-8FE3-4B1C-92CF-A954A688513C}" destId="{EBC8860E-17B0-49FA-9A4C-A58E0F9C37D4}" srcOrd="0" destOrd="0" presId="urn:microsoft.com/office/officeart/2005/8/layout/vList6"/>
    <dgm:cxn modelId="{CF95FF1F-A3C1-41AD-9D7E-9B7FF014E61C}" type="presParOf" srcId="{76E21A70-8FE3-4B1C-92CF-A954A688513C}" destId="{FABC93D8-AD51-41C3-9ABC-6E2E46B86FED}" srcOrd="1" destOrd="0" presId="urn:microsoft.com/office/officeart/2005/8/layout/vList6"/>
    <dgm:cxn modelId="{DE932D76-E12F-41B4-89E0-55F5AC01B0F2}" type="presParOf" srcId="{9CEACB46-1506-44C4-92B9-DCF4143B4C81}" destId="{CD9E07F6-62E1-4510-B9A2-09D73EDDEC20}" srcOrd="1" destOrd="0" presId="urn:microsoft.com/office/officeart/2005/8/layout/vList6"/>
    <dgm:cxn modelId="{84F78764-BCB5-4DA3-8827-A52E6ED21415}" type="presParOf" srcId="{9CEACB46-1506-44C4-92B9-DCF4143B4C81}" destId="{42D5A339-EFF5-43BC-BB25-0293C2439DD2}" srcOrd="2" destOrd="0" presId="urn:microsoft.com/office/officeart/2005/8/layout/vList6"/>
    <dgm:cxn modelId="{B9E12D93-1D76-4756-A20E-570526B84738}" type="presParOf" srcId="{42D5A339-EFF5-43BC-BB25-0293C2439DD2}" destId="{40022A0F-F0F2-4B62-8E7B-17D0A20B7FC4}" srcOrd="0" destOrd="0" presId="urn:microsoft.com/office/officeart/2005/8/layout/vList6"/>
    <dgm:cxn modelId="{0A82D6BD-CE76-41CE-92A2-EB505ABA24F2}" type="presParOf" srcId="{42D5A339-EFF5-43BC-BB25-0293C2439DD2}" destId="{5424F618-8D4B-491E-9CF7-80169A9E836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324C645-96AB-4743-9CB2-75C7C1F411E0}" type="doc">
      <dgm:prSet loTypeId="urn:microsoft.com/office/officeart/2005/8/layout/list1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D31E309-170C-4DA6-84F8-823D79EFE9C8}">
      <dgm:prSet phldrT="[Текст]" custT="1"/>
      <dgm:spPr>
        <a:solidFill>
          <a:schemeClr val="accent1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sz="1400" b="1" dirty="0" smtClean="0"/>
            <a:t>Управление социальной политики рассматривает заявления о предоставлении частичной компенсации затрат или частичного освобождения от затрат в течение 10 дней со дня принятия заявления и поступления сведений в порядке межведомственного взаимодействия и принимает решение о назначении либо об отказе в назначении частичной компенсации затрат или частичного освобождения от затрат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6E0184F-3BA9-456B-A497-D51CDA69B94D}" type="parTrans" cxnId="{64E5B52B-FB9E-4380-83C8-B33FADC953B9}">
      <dgm:prSet/>
      <dgm:spPr/>
      <dgm:t>
        <a:bodyPr/>
        <a:lstStyle/>
        <a:p>
          <a:endParaRPr lang="ru-RU" sz="1100"/>
        </a:p>
      </dgm:t>
    </dgm:pt>
    <dgm:pt modelId="{CB0165C4-AF2D-40A9-8311-A646DB7097D1}" type="sibTrans" cxnId="{64E5B52B-FB9E-4380-83C8-B33FADC953B9}">
      <dgm:prSet/>
      <dgm:spPr/>
      <dgm:t>
        <a:bodyPr/>
        <a:lstStyle/>
        <a:p>
          <a:endParaRPr lang="ru-RU" sz="1100"/>
        </a:p>
      </dgm:t>
    </dgm:pt>
    <dgm:pt modelId="{4F414BEB-0CF7-44E5-8436-447B70C8F248}">
      <dgm:prSet phldrT="[Текст]" custT="1"/>
      <dgm:spPr>
        <a:solidFill>
          <a:schemeClr val="accent6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sz="1400" b="1" dirty="0" smtClean="0"/>
            <a:t>Управление социальной политики организует перечисление частичной компенсации затрат заявителю через кредитные организации с использованием Единой социальной карты или организации почтовой связи по его выбору </a:t>
          </a:r>
          <a:br>
            <a:rPr lang="ru-RU" sz="1400" b="1" dirty="0" smtClean="0"/>
          </a:br>
          <a:r>
            <a:rPr lang="ru-RU" sz="1400" b="1" dirty="0" smtClean="0"/>
            <a:t>не позднее 26 числа месяца, следующего за месяцем, в котором управлением социальной политики было принято решение о предоставлении частичной компенсации затрат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BABED05-B64D-4A5E-9E9F-4A9E523F906E}" type="parTrans" cxnId="{84517B09-A3FE-48A5-B1AF-66E9A2F6E7DA}">
      <dgm:prSet/>
      <dgm:spPr/>
      <dgm:t>
        <a:bodyPr/>
        <a:lstStyle/>
        <a:p>
          <a:endParaRPr lang="ru-RU" sz="1100"/>
        </a:p>
      </dgm:t>
    </dgm:pt>
    <dgm:pt modelId="{1DADFB02-0DC7-4F08-980D-F8133132B19C}" type="sibTrans" cxnId="{84517B09-A3FE-48A5-B1AF-66E9A2F6E7DA}">
      <dgm:prSet/>
      <dgm:spPr/>
      <dgm:t>
        <a:bodyPr/>
        <a:lstStyle/>
        <a:p>
          <a:endParaRPr lang="ru-RU" sz="1100"/>
        </a:p>
      </dgm:t>
    </dgm:pt>
    <dgm:pt modelId="{829467CD-2C6A-478E-B00C-EB22731F6AA8}">
      <dgm:prSet custT="1"/>
      <dgm:spPr>
        <a:solidFill>
          <a:schemeClr val="accent3"/>
        </a:solidFill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 prst="artDeco"/>
          <a:bevelB w="165100" h="254000"/>
        </a:sp3d>
      </dgm:spPr>
      <dgm:t>
        <a:bodyPr/>
        <a:lstStyle/>
        <a:p>
          <a:r>
            <a:rPr lang="ru-RU" sz="1400" b="1" dirty="0" smtClean="0"/>
            <a:t>Управление социальной политики организует перечисление денежных средств в размере, равном сумме частичного освобождения от затрат, в безналичном порядке на указанный в договоре (договорах) о работах банковский счет подрядной организации не позднее 26 числа месяца, следующего за месяцем, в котором управлением социальной политики было принято решение о предоставлении социальных гарантий в форме частичного освобождения от затрат</a:t>
          </a:r>
          <a:endParaRPr lang="ru-RU" sz="14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58E7165-B71B-450A-86AF-548AD0E6152E}" type="parTrans" cxnId="{575DE17C-45C1-4D6E-BCCA-8BC69330FEA3}">
      <dgm:prSet/>
      <dgm:spPr/>
      <dgm:t>
        <a:bodyPr/>
        <a:lstStyle/>
        <a:p>
          <a:endParaRPr lang="ru-RU"/>
        </a:p>
      </dgm:t>
    </dgm:pt>
    <dgm:pt modelId="{D1C28904-E9AA-4450-B086-0FEF3719F300}" type="sibTrans" cxnId="{575DE17C-45C1-4D6E-BCCA-8BC69330FEA3}">
      <dgm:prSet/>
      <dgm:spPr/>
      <dgm:t>
        <a:bodyPr/>
        <a:lstStyle/>
        <a:p>
          <a:endParaRPr lang="ru-RU"/>
        </a:p>
      </dgm:t>
    </dgm:pt>
    <dgm:pt modelId="{73B69354-3FA7-4667-A062-1FE347B7D0F5}" type="pres">
      <dgm:prSet presAssocID="{5324C645-96AB-4743-9CB2-75C7C1F411E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60340A-A80E-4369-804A-DB51495B9722}" type="pres">
      <dgm:prSet presAssocID="{7D31E309-170C-4DA6-84F8-823D79EFE9C8}" presName="parentLin" presStyleCnt="0"/>
      <dgm:spPr/>
      <dgm:t>
        <a:bodyPr/>
        <a:lstStyle/>
        <a:p>
          <a:endParaRPr lang="ru-RU"/>
        </a:p>
      </dgm:t>
    </dgm:pt>
    <dgm:pt modelId="{232DED31-95CD-442E-9B4E-C26E4AE338E6}" type="pres">
      <dgm:prSet presAssocID="{7D31E309-170C-4DA6-84F8-823D79EFE9C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3F16EA4-1C2C-4519-B3C1-A39C9A229386}" type="pres">
      <dgm:prSet presAssocID="{7D31E309-170C-4DA6-84F8-823D79EFE9C8}" presName="parentText" presStyleLbl="node1" presStyleIdx="0" presStyleCnt="3" custScaleX="134327" custScaleY="143498" custLinFactNeighborX="-2149" custLinFactNeighborY="1243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BA55AC-F89C-4EB0-AF48-82148540C9DA}" type="pres">
      <dgm:prSet presAssocID="{7D31E309-170C-4DA6-84F8-823D79EFE9C8}" presName="negativeSpace" presStyleCnt="0"/>
      <dgm:spPr/>
      <dgm:t>
        <a:bodyPr/>
        <a:lstStyle/>
        <a:p>
          <a:endParaRPr lang="ru-RU"/>
        </a:p>
      </dgm:t>
    </dgm:pt>
    <dgm:pt modelId="{B1D8F70B-B53F-4FC0-8CFB-4374BFF33AB9}" type="pres">
      <dgm:prSet presAssocID="{7D31E309-170C-4DA6-84F8-823D79EFE9C8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C4F26-FE6A-4B62-A479-E4F607237565}" type="pres">
      <dgm:prSet presAssocID="{CB0165C4-AF2D-40A9-8311-A646DB7097D1}" presName="spaceBetweenRectangles" presStyleCnt="0"/>
      <dgm:spPr/>
      <dgm:t>
        <a:bodyPr/>
        <a:lstStyle/>
        <a:p>
          <a:endParaRPr lang="ru-RU"/>
        </a:p>
      </dgm:t>
    </dgm:pt>
    <dgm:pt modelId="{E85EBE5F-4F85-4C67-83FD-25FA77FEB5DB}" type="pres">
      <dgm:prSet presAssocID="{4F414BEB-0CF7-44E5-8436-447B70C8F248}" presName="parentLin" presStyleCnt="0"/>
      <dgm:spPr/>
      <dgm:t>
        <a:bodyPr/>
        <a:lstStyle/>
        <a:p>
          <a:endParaRPr lang="ru-RU"/>
        </a:p>
      </dgm:t>
    </dgm:pt>
    <dgm:pt modelId="{3D8F598F-84E0-43A1-ABD4-677F04A363EC}" type="pres">
      <dgm:prSet presAssocID="{4F414BEB-0CF7-44E5-8436-447B70C8F24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87D06F4-8188-411F-AF77-581E9EF2DF5E}" type="pres">
      <dgm:prSet presAssocID="{4F414BEB-0CF7-44E5-8436-447B70C8F248}" presName="parentText" presStyleLbl="node1" presStyleIdx="1" presStyleCnt="3" custScaleX="134327" custScaleY="16676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FBF48B-F0A0-46B2-82D2-6D4036ABF082}" type="pres">
      <dgm:prSet presAssocID="{4F414BEB-0CF7-44E5-8436-447B70C8F248}" presName="negativeSpace" presStyleCnt="0"/>
      <dgm:spPr/>
      <dgm:t>
        <a:bodyPr/>
        <a:lstStyle/>
        <a:p>
          <a:endParaRPr lang="ru-RU"/>
        </a:p>
      </dgm:t>
    </dgm:pt>
    <dgm:pt modelId="{C942EC15-DB83-482A-ADB6-1368F21967EE}" type="pres">
      <dgm:prSet presAssocID="{4F414BEB-0CF7-44E5-8436-447B70C8F24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83B67E-3FFE-4CFB-AAFB-FE0C2EAE955C}" type="pres">
      <dgm:prSet presAssocID="{1DADFB02-0DC7-4F08-980D-F8133132B19C}" presName="spaceBetweenRectangles" presStyleCnt="0"/>
      <dgm:spPr/>
      <dgm:t>
        <a:bodyPr/>
        <a:lstStyle/>
        <a:p>
          <a:endParaRPr lang="ru-RU"/>
        </a:p>
      </dgm:t>
    </dgm:pt>
    <dgm:pt modelId="{EF058659-BB32-46C7-A2EB-EB69AA6835A4}" type="pres">
      <dgm:prSet presAssocID="{829467CD-2C6A-478E-B00C-EB22731F6AA8}" presName="parentLin" presStyleCnt="0"/>
      <dgm:spPr/>
    </dgm:pt>
    <dgm:pt modelId="{10CA6E02-39C2-492A-9951-C6BD29C572BC}" type="pres">
      <dgm:prSet presAssocID="{829467CD-2C6A-478E-B00C-EB22731F6AA8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0A777168-B2D9-4AFA-8F93-252F364C8AC3}" type="pres">
      <dgm:prSet presAssocID="{829467CD-2C6A-478E-B00C-EB22731F6AA8}" presName="parentText" presStyleLbl="node1" presStyleIdx="2" presStyleCnt="3" custScaleX="142857" custScaleY="177322" custLinFactNeighborX="-17785" custLinFactNeighborY="-13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AB066C-F8FF-413C-AF67-3FD47A2833BC}" type="pres">
      <dgm:prSet presAssocID="{829467CD-2C6A-478E-B00C-EB22731F6AA8}" presName="negativeSpace" presStyleCnt="0"/>
      <dgm:spPr/>
    </dgm:pt>
    <dgm:pt modelId="{BE596058-5F38-4F24-AABB-99CC67BB46B3}" type="pres">
      <dgm:prSet presAssocID="{829467CD-2C6A-478E-B00C-EB22731F6AA8}" presName="childText" presStyleLbl="conFgAcc1" presStyleIdx="2" presStyleCnt="3" custLinFactNeighborY="-3920">
        <dgm:presLayoutVars>
          <dgm:bulletEnabled val="1"/>
        </dgm:presLayoutVars>
      </dgm:prSet>
      <dgm:spPr/>
    </dgm:pt>
  </dgm:ptLst>
  <dgm:cxnLst>
    <dgm:cxn modelId="{D5BF6ACE-6E8B-44CC-A162-A08645E91AD1}" type="presOf" srcId="{7D31E309-170C-4DA6-84F8-823D79EFE9C8}" destId="{83F16EA4-1C2C-4519-B3C1-A39C9A229386}" srcOrd="1" destOrd="0" presId="urn:microsoft.com/office/officeart/2005/8/layout/list1"/>
    <dgm:cxn modelId="{3E875831-0803-4F1D-B7DE-B03264A6E205}" type="presOf" srcId="{829467CD-2C6A-478E-B00C-EB22731F6AA8}" destId="{0A777168-B2D9-4AFA-8F93-252F364C8AC3}" srcOrd="1" destOrd="0" presId="urn:microsoft.com/office/officeart/2005/8/layout/list1"/>
    <dgm:cxn modelId="{A7777873-5C23-407C-BF37-4ACC844F914F}" type="presOf" srcId="{5324C645-96AB-4743-9CB2-75C7C1F411E0}" destId="{73B69354-3FA7-4667-A062-1FE347B7D0F5}" srcOrd="0" destOrd="0" presId="urn:microsoft.com/office/officeart/2005/8/layout/list1"/>
    <dgm:cxn modelId="{64E5B52B-FB9E-4380-83C8-B33FADC953B9}" srcId="{5324C645-96AB-4743-9CB2-75C7C1F411E0}" destId="{7D31E309-170C-4DA6-84F8-823D79EFE9C8}" srcOrd="0" destOrd="0" parTransId="{96E0184F-3BA9-456B-A497-D51CDA69B94D}" sibTransId="{CB0165C4-AF2D-40A9-8311-A646DB7097D1}"/>
    <dgm:cxn modelId="{31883F75-46DF-45E7-8366-32D795FFDCA2}" type="presOf" srcId="{4F414BEB-0CF7-44E5-8436-447B70C8F248}" destId="{3D8F598F-84E0-43A1-ABD4-677F04A363EC}" srcOrd="0" destOrd="0" presId="urn:microsoft.com/office/officeart/2005/8/layout/list1"/>
    <dgm:cxn modelId="{1F55DB97-220A-475A-BE53-5D6D34EC77B4}" type="presOf" srcId="{4F414BEB-0CF7-44E5-8436-447B70C8F248}" destId="{E87D06F4-8188-411F-AF77-581E9EF2DF5E}" srcOrd="1" destOrd="0" presId="urn:microsoft.com/office/officeart/2005/8/layout/list1"/>
    <dgm:cxn modelId="{84517B09-A3FE-48A5-B1AF-66E9A2F6E7DA}" srcId="{5324C645-96AB-4743-9CB2-75C7C1F411E0}" destId="{4F414BEB-0CF7-44E5-8436-447B70C8F248}" srcOrd="1" destOrd="0" parTransId="{8BABED05-B64D-4A5E-9E9F-4A9E523F906E}" sibTransId="{1DADFB02-0DC7-4F08-980D-F8133132B19C}"/>
    <dgm:cxn modelId="{F784B8DA-2827-47AA-80EF-0F2189ABB2B5}" type="presOf" srcId="{829467CD-2C6A-478E-B00C-EB22731F6AA8}" destId="{10CA6E02-39C2-492A-9951-C6BD29C572BC}" srcOrd="0" destOrd="0" presId="urn:microsoft.com/office/officeart/2005/8/layout/list1"/>
    <dgm:cxn modelId="{D6CAB0DA-444A-42EB-8CBB-27C44248C3BC}" type="presOf" srcId="{7D31E309-170C-4DA6-84F8-823D79EFE9C8}" destId="{232DED31-95CD-442E-9B4E-C26E4AE338E6}" srcOrd="0" destOrd="0" presId="urn:microsoft.com/office/officeart/2005/8/layout/list1"/>
    <dgm:cxn modelId="{575DE17C-45C1-4D6E-BCCA-8BC69330FEA3}" srcId="{5324C645-96AB-4743-9CB2-75C7C1F411E0}" destId="{829467CD-2C6A-478E-B00C-EB22731F6AA8}" srcOrd="2" destOrd="0" parTransId="{758E7165-B71B-450A-86AF-548AD0E6152E}" sibTransId="{D1C28904-E9AA-4450-B086-0FEF3719F300}"/>
    <dgm:cxn modelId="{D27DFC48-B64C-4284-B306-2921C96F43C0}" type="presParOf" srcId="{73B69354-3FA7-4667-A062-1FE347B7D0F5}" destId="{DC60340A-A80E-4369-804A-DB51495B9722}" srcOrd="0" destOrd="0" presId="urn:microsoft.com/office/officeart/2005/8/layout/list1"/>
    <dgm:cxn modelId="{FE52BE1E-E2EB-4573-8B18-C38981382FCB}" type="presParOf" srcId="{DC60340A-A80E-4369-804A-DB51495B9722}" destId="{232DED31-95CD-442E-9B4E-C26E4AE338E6}" srcOrd="0" destOrd="0" presId="urn:microsoft.com/office/officeart/2005/8/layout/list1"/>
    <dgm:cxn modelId="{A827EE53-A86E-4349-905B-D9F8CCBC6BA1}" type="presParOf" srcId="{DC60340A-A80E-4369-804A-DB51495B9722}" destId="{83F16EA4-1C2C-4519-B3C1-A39C9A229386}" srcOrd="1" destOrd="0" presId="urn:microsoft.com/office/officeart/2005/8/layout/list1"/>
    <dgm:cxn modelId="{AD756B55-DD8B-4D45-8AD3-3233AA81DF13}" type="presParOf" srcId="{73B69354-3FA7-4667-A062-1FE347B7D0F5}" destId="{A3BA55AC-F89C-4EB0-AF48-82148540C9DA}" srcOrd="1" destOrd="0" presId="urn:microsoft.com/office/officeart/2005/8/layout/list1"/>
    <dgm:cxn modelId="{0E68F862-076D-4F9A-BE8D-5F76200E37AB}" type="presParOf" srcId="{73B69354-3FA7-4667-A062-1FE347B7D0F5}" destId="{B1D8F70B-B53F-4FC0-8CFB-4374BFF33AB9}" srcOrd="2" destOrd="0" presId="urn:microsoft.com/office/officeart/2005/8/layout/list1"/>
    <dgm:cxn modelId="{4969C300-2C41-4873-8074-DFAAD233D3A6}" type="presParOf" srcId="{73B69354-3FA7-4667-A062-1FE347B7D0F5}" destId="{099C4F26-FE6A-4B62-A479-E4F607237565}" srcOrd="3" destOrd="0" presId="urn:microsoft.com/office/officeart/2005/8/layout/list1"/>
    <dgm:cxn modelId="{D97B601E-1FEE-40CC-86CB-3C18078EED70}" type="presParOf" srcId="{73B69354-3FA7-4667-A062-1FE347B7D0F5}" destId="{E85EBE5F-4F85-4C67-83FD-25FA77FEB5DB}" srcOrd="4" destOrd="0" presId="urn:microsoft.com/office/officeart/2005/8/layout/list1"/>
    <dgm:cxn modelId="{C00CF411-D9A8-4C29-A5B4-282F6854FE0E}" type="presParOf" srcId="{E85EBE5F-4F85-4C67-83FD-25FA77FEB5DB}" destId="{3D8F598F-84E0-43A1-ABD4-677F04A363EC}" srcOrd="0" destOrd="0" presId="urn:microsoft.com/office/officeart/2005/8/layout/list1"/>
    <dgm:cxn modelId="{79CF60EE-BDF6-46BA-BD85-987E37A2DE6B}" type="presParOf" srcId="{E85EBE5F-4F85-4C67-83FD-25FA77FEB5DB}" destId="{E87D06F4-8188-411F-AF77-581E9EF2DF5E}" srcOrd="1" destOrd="0" presId="urn:microsoft.com/office/officeart/2005/8/layout/list1"/>
    <dgm:cxn modelId="{6DD7D0B8-8BF8-4811-B469-D01F2DA18FD0}" type="presParOf" srcId="{73B69354-3FA7-4667-A062-1FE347B7D0F5}" destId="{1BFBF48B-F0A0-46B2-82D2-6D4036ABF082}" srcOrd="5" destOrd="0" presId="urn:microsoft.com/office/officeart/2005/8/layout/list1"/>
    <dgm:cxn modelId="{EAACB246-27F3-4D23-A5BC-46C57DAFDB45}" type="presParOf" srcId="{73B69354-3FA7-4667-A062-1FE347B7D0F5}" destId="{C942EC15-DB83-482A-ADB6-1368F21967EE}" srcOrd="6" destOrd="0" presId="urn:microsoft.com/office/officeart/2005/8/layout/list1"/>
    <dgm:cxn modelId="{82C1E25E-B634-46F0-B60B-C88027A77626}" type="presParOf" srcId="{73B69354-3FA7-4667-A062-1FE347B7D0F5}" destId="{C083B67E-3FFE-4CFB-AAFB-FE0C2EAE955C}" srcOrd="7" destOrd="0" presId="urn:microsoft.com/office/officeart/2005/8/layout/list1"/>
    <dgm:cxn modelId="{5D12293A-FE5C-4111-82B9-5BD5C36EBD23}" type="presParOf" srcId="{73B69354-3FA7-4667-A062-1FE347B7D0F5}" destId="{EF058659-BB32-46C7-A2EB-EB69AA6835A4}" srcOrd="8" destOrd="0" presId="urn:microsoft.com/office/officeart/2005/8/layout/list1"/>
    <dgm:cxn modelId="{26633415-4744-49D6-A35D-41068C7B5142}" type="presParOf" srcId="{EF058659-BB32-46C7-A2EB-EB69AA6835A4}" destId="{10CA6E02-39C2-492A-9951-C6BD29C572BC}" srcOrd="0" destOrd="0" presId="urn:microsoft.com/office/officeart/2005/8/layout/list1"/>
    <dgm:cxn modelId="{C423045F-41A2-431E-8783-E09BC029AE38}" type="presParOf" srcId="{EF058659-BB32-46C7-A2EB-EB69AA6835A4}" destId="{0A777168-B2D9-4AFA-8F93-252F364C8AC3}" srcOrd="1" destOrd="0" presId="urn:microsoft.com/office/officeart/2005/8/layout/list1"/>
    <dgm:cxn modelId="{0B45F9BE-B90C-4B61-9E3C-F12F7E3AB416}" type="presParOf" srcId="{73B69354-3FA7-4667-A062-1FE347B7D0F5}" destId="{4AAB066C-F8FF-413C-AF67-3FD47A2833BC}" srcOrd="9" destOrd="0" presId="urn:microsoft.com/office/officeart/2005/8/layout/list1"/>
    <dgm:cxn modelId="{45C64E9D-1B0C-4F8A-AE2A-38D400294C18}" type="presParOf" srcId="{73B69354-3FA7-4667-A062-1FE347B7D0F5}" destId="{BE596058-5F38-4F24-AABB-99CC67BB46B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D8F70B-B53F-4FC0-8CFB-4374BFF33AB9}">
      <dsp:nvSpPr>
        <dsp:cNvPr id="0" name=""/>
        <dsp:cNvSpPr/>
      </dsp:nvSpPr>
      <dsp:spPr>
        <a:xfrm>
          <a:off x="0" y="1003000"/>
          <a:ext cx="735897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F16EA4-1C2C-4519-B3C1-A39C9A229386}">
      <dsp:nvSpPr>
        <dsp:cNvPr id="0" name=""/>
        <dsp:cNvSpPr/>
      </dsp:nvSpPr>
      <dsp:spPr>
        <a:xfrm>
          <a:off x="360041" y="106638"/>
          <a:ext cx="6919564" cy="133866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706" tIns="0" rIns="194706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 Законом Свердловской области от 29 октября 2007 года № 126-ОЗ                                    «Об оказании государственной социальной помощи, материальной помощи и предоставлении социальных гарантий отдельным категориям граждан в Свердловской области»</a:t>
          </a:r>
        </a:p>
      </dsp:txBody>
      <dsp:txXfrm>
        <a:off x="425389" y="171986"/>
        <a:ext cx="6788868" cy="1207969"/>
      </dsp:txXfrm>
    </dsp:sp>
    <dsp:sp modelId="{C942EC15-DB83-482A-ADB6-1368F21967EE}">
      <dsp:nvSpPr>
        <dsp:cNvPr id="0" name=""/>
        <dsp:cNvSpPr/>
      </dsp:nvSpPr>
      <dsp:spPr>
        <a:xfrm>
          <a:off x="0" y="2091640"/>
          <a:ext cx="735897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560506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7D06F4-8188-411F-AF77-581E9EF2DF5E}">
      <dsp:nvSpPr>
        <dsp:cNvPr id="0" name=""/>
        <dsp:cNvSpPr/>
      </dsp:nvSpPr>
      <dsp:spPr>
        <a:xfrm>
          <a:off x="360041" y="1717938"/>
          <a:ext cx="6919564" cy="70848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706" tIns="0" rIns="194706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2. Законом Свердловской области от 25 ноября 2004 года № 190-ОЗ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«О социальной поддержке ветеранов в Свердловской области»</a:t>
          </a:r>
        </a:p>
      </dsp:txBody>
      <dsp:txXfrm>
        <a:off x="394626" y="1752523"/>
        <a:ext cx="6850394" cy="639310"/>
      </dsp:txXfrm>
    </dsp:sp>
    <dsp:sp modelId="{E355EDBF-EDA7-4ED8-BB13-E76F1C427749}">
      <dsp:nvSpPr>
        <dsp:cNvPr id="0" name=""/>
        <dsp:cNvSpPr/>
      </dsp:nvSpPr>
      <dsp:spPr>
        <a:xfrm>
          <a:off x="0" y="3400554"/>
          <a:ext cx="735897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232943-9A2A-48F5-B623-2B19C8A0E978}">
      <dsp:nvSpPr>
        <dsp:cNvPr id="0" name=""/>
        <dsp:cNvSpPr/>
      </dsp:nvSpPr>
      <dsp:spPr>
        <a:xfrm>
          <a:off x="360041" y="2765444"/>
          <a:ext cx="6919564" cy="928753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706" tIns="0" rIns="194706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3. Законом Свердловской области от 20 ноября 2009 года № 100-ОЗ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«О социальной поддержке многодетных семей в Свердловской области»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05379" y="2810782"/>
        <a:ext cx="6828888" cy="838077"/>
      </dsp:txXfrm>
    </dsp:sp>
    <dsp:sp modelId="{42AD4E2D-CC24-44AB-B9D0-41F6CBBF0BBE}">
      <dsp:nvSpPr>
        <dsp:cNvPr id="0" name=""/>
        <dsp:cNvSpPr/>
      </dsp:nvSpPr>
      <dsp:spPr>
        <a:xfrm>
          <a:off x="0" y="4489194"/>
          <a:ext cx="735897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A6DCB1-45EC-4E34-815D-7A28214D3150}">
      <dsp:nvSpPr>
        <dsp:cNvPr id="0" name=""/>
        <dsp:cNvSpPr/>
      </dsp:nvSpPr>
      <dsp:spPr>
        <a:xfrm>
          <a:off x="367948" y="4134954"/>
          <a:ext cx="6919564" cy="70848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706" tIns="0" rIns="194706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4. Законом Свердловской области от 19 декабря 2016 года № 148-ОЗ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                    «О социальной защите инвалидов в Свердловской области» 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02533" y="4169539"/>
        <a:ext cx="6850394" cy="639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1800" cy="499091"/>
          </a:xfrm>
          <a:prstGeom prst="rect">
            <a:avLst/>
          </a:prstGeom>
        </p:spPr>
        <p:txBody>
          <a:bodyPr vert="horz" lIns="92035" tIns="46017" rIns="92035" bIns="4601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7" y="1"/>
            <a:ext cx="2971800" cy="499091"/>
          </a:xfrm>
          <a:prstGeom prst="rect">
            <a:avLst/>
          </a:prstGeom>
        </p:spPr>
        <p:txBody>
          <a:bodyPr vert="horz" lIns="92035" tIns="46017" rIns="92035" bIns="46017" rtlCol="0"/>
          <a:lstStyle>
            <a:lvl1pPr algn="r">
              <a:defRPr sz="1200"/>
            </a:lvl1pPr>
          </a:lstStyle>
          <a:p>
            <a:fld id="{1C0CD100-4ADB-4337-A044-0F8BE8530D84}" type="datetimeFigureOut">
              <a:rPr lang="ru-RU" smtClean="0"/>
              <a:t>10.12.2024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4600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35" tIns="46017" rIns="92035" bIns="4601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87126"/>
            <a:ext cx="5486400" cy="3916740"/>
          </a:xfrm>
          <a:prstGeom prst="rect">
            <a:avLst/>
          </a:prstGeom>
        </p:spPr>
        <p:txBody>
          <a:bodyPr vert="horz" lIns="92035" tIns="46017" rIns="92035" bIns="46017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8187"/>
            <a:ext cx="2971800" cy="499090"/>
          </a:xfrm>
          <a:prstGeom prst="rect">
            <a:avLst/>
          </a:prstGeom>
        </p:spPr>
        <p:txBody>
          <a:bodyPr vert="horz" lIns="92035" tIns="46017" rIns="92035" bIns="4601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7" y="9448187"/>
            <a:ext cx="2971800" cy="499090"/>
          </a:xfrm>
          <a:prstGeom prst="rect">
            <a:avLst/>
          </a:prstGeom>
        </p:spPr>
        <p:txBody>
          <a:bodyPr vert="horz" lIns="92035" tIns="46017" rIns="92035" bIns="46017" rtlCol="0" anchor="b"/>
          <a:lstStyle>
            <a:lvl1pPr algn="r">
              <a:defRPr sz="1200"/>
            </a:lvl1pPr>
          </a:lstStyle>
          <a:p>
            <a:fld id="{7AE99D19-2511-4E93-A282-E6D624236C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04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018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473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974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776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8293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681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262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7D307849-3B6F-4F01-BD26-44ED2C2B018B}" type="datetime1">
              <a:rPr lang="ru-RU" smtClean="0">
                <a:solidFill>
                  <a:prstClr val="black"/>
                </a:solidFill>
              </a:rPr>
              <a:t>10.12.2024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/>
          <a:lstStyle/>
          <a:p>
            <a:fld id="{A2C0CD9E-304E-41B1-B741-18BB090105FC}" type="datetime1">
              <a:rPr lang="ru-RU" smtClean="0">
                <a:solidFill>
                  <a:prstClr val="black"/>
                </a:solidFill>
              </a:rPr>
              <a:t>10.12.2024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/>
          <a:lstStyle/>
          <a:p>
            <a:fld id="{882A2416-E2B6-4A27-A9F7-366FB0CE345F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611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2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7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39093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92578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68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12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348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809678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391719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5"/>
            <a:ext cx="4040188" cy="639763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8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2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8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1" y="1535115"/>
            <a:ext cx="4041775" cy="639763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8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2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8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441023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936676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74901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73051"/>
            <a:ext cx="3008313" cy="1162051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435104"/>
            <a:ext cx="3008313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68" indent="0">
              <a:buNone/>
              <a:defRPr sz="675"/>
            </a:lvl2pPr>
            <a:lvl3pPr marL="514337" indent="0">
              <a:buNone/>
              <a:defRPr sz="563"/>
            </a:lvl3pPr>
            <a:lvl4pPr marL="771506" indent="0">
              <a:buNone/>
              <a:defRPr sz="506"/>
            </a:lvl4pPr>
            <a:lvl5pPr marL="1028675" indent="0">
              <a:buNone/>
              <a:defRPr sz="506"/>
            </a:lvl5pPr>
            <a:lvl6pPr marL="1285843" indent="0">
              <a:buNone/>
              <a:defRPr sz="506"/>
            </a:lvl6pPr>
            <a:lvl7pPr marL="1543012" indent="0">
              <a:buNone/>
              <a:defRPr sz="506"/>
            </a:lvl7pPr>
            <a:lvl8pPr marL="1800180" indent="0">
              <a:buNone/>
              <a:defRPr sz="506"/>
            </a:lvl8pPr>
            <a:lvl9pPr marL="2057348" indent="0">
              <a:buNone/>
              <a:defRPr sz="506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43590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39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68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2" indent="0">
              <a:buNone/>
              <a:defRPr sz="1125"/>
            </a:lvl7pPr>
            <a:lvl8pPr marL="1800180" indent="0">
              <a:buNone/>
              <a:defRPr sz="1125"/>
            </a:lvl8pPr>
            <a:lvl9pPr marL="2057348" indent="0">
              <a:buNone/>
              <a:defRPr sz="1125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788"/>
            </a:lvl1pPr>
            <a:lvl2pPr marL="257168" indent="0">
              <a:buNone/>
              <a:defRPr sz="675"/>
            </a:lvl2pPr>
            <a:lvl3pPr marL="514337" indent="0">
              <a:buNone/>
              <a:defRPr sz="563"/>
            </a:lvl3pPr>
            <a:lvl4pPr marL="771506" indent="0">
              <a:buNone/>
              <a:defRPr sz="506"/>
            </a:lvl4pPr>
            <a:lvl5pPr marL="1028675" indent="0">
              <a:buNone/>
              <a:defRPr sz="506"/>
            </a:lvl5pPr>
            <a:lvl6pPr marL="1285843" indent="0">
              <a:buNone/>
              <a:defRPr sz="506"/>
            </a:lvl6pPr>
            <a:lvl7pPr marL="1543012" indent="0">
              <a:buNone/>
              <a:defRPr sz="506"/>
            </a:lvl7pPr>
            <a:lvl8pPr marL="1800180" indent="0">
              <a:buNone/>
              <a:defRPr sz="506"/>
            </a:lvl8pPr>
            <a:lvl9pPr marL="2057348" indent="0">
              <a:buNone/>
              <a:defRPr sz="506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254085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622457"/>
      </p:ext>
    </p:extLst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154965"/>
      </p:ext>
    </p:extLst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2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7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999614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287688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68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12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348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160202"/>
      </p:ext>
    </p:extLst>
  </p:cSld>
  <p:clrMapOvr>
    <a:masterClrMapping/>
  </p:clrMapOvr>
  <p:transition spd="slow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255529"/>
      </p:ext>
    </p:extLst>
  </p:cSld>
  <p:clrMapOvr>
    <a:masterClrMapping/>
  </p:clrMapOvr>
  <p:transition spd="slow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5"/>
            <a:ext cx="4040188" cy="639763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8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2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8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1" y="1535115"/>
            <a:ext cx="4041775" cy="639763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8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2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8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45051"/>
      </p:ext>
    </p:extLst>
  </p:cSld>
  <p:clrMapOvr>
    <a:masterClrMapping/>
  </p:clrMapOvr>
  <p:transition spd="slow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547810"/>
      </p:ext>
    </p:extLst>
  </p:cSld>
  <p:clrMapOvr>
    <a:masterClrMapping/>
  </p:clrMapOvr>
  <p:transition spd="slow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83381"/>
      </p:ext>
    </p:extLst>
  </p:cSld>
  <p:clrMapOvr>
    <a:masterClrMapping/>
  </p:clrMapOvr>
  <p:transition spd="slow">
    <p:wip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73051"/>
            <a:ext cx="3008313" cy="1162051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435104"/>
            <a:ext cx="3008313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68" indent="0">
              <a:buNone/>
              <a:defRPr sz="675"/>
            </a:lvl2pPr>
            <a:lvl3pPr marL="514337" indent="0">
              <a:buNone/>
              <a:defRPr sz="563"/>
            </a:lvl3pPr>
            <a:lvl4pPr marL="771506" indent="0">
              <a:buNone/>
              <a:defRPr sz="506"/>
            </a:lvl4pPr>
            <a:lvl5pPr marL="1028675" indent="0">
              <a:buNone/>
              <a:defRPr sz="506"/>
            </a:lvl5pPr>
            <a:lvl6pPr marL="1285843" indent="0">
              <a:buNone/>
              <a:defRPr sz="506"/>
            </a:lvl6pPr>
            <a:lvl7pPr marL="1543012" indent="0">
              <a:buNone/>
              <a:defRPr sz="506"/>
            </a:lvl7pPr>
            <a:lvl8pPr marL="1800180" indent="0">
              <a:buNone/>
              <a:defRPr sz="506"/>
            </a:lvl8pPr>
            <a:lvl9pPr marL="2057348" indent="0">
              <a:buNone/>
              <a:defRPr sz="506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657644"/>
      </p:ext>
    </p:extLst>
  </p:cSld>
  <p:clrMapOvr>
    <a:masterClrMapping/>
  </p:clrMapOvr>
  <p:transition spd="slow"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39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68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2" indent="0">
              <a:buNone/>
              <a:defRPr sz="1125"/>
            </a:lvl7pPr>
            <a:lvl8pPr marL="1800180" indent="0">
              <a:buNone/>
              <a:defRPr sz="1125"/>
            </a:lvl8pPr>
            <a:lvl9pPr marL="2057348" indent="0">
              <a:buNone/>
              <a:defRPr sz="1125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788"/>
            </a:lvl1pPr>
            <a:lvl2pPr marL="257168" indent="0">
              <a:buNone/>
              <a:defRPr sz="675"/>
            </a:lvl2pPr>
            <a:lvl3pPr marL="514337" indent="0">
              <a:buNone/>
              <a:defRPr sz="563"/>
            </a:lvl3pPr>
            <a:lvl4pPr marL="771506" indent="0">
              <a:buNone/>
              <a:defRPr sz="506"/>
            </a:lvl4pPr>
            <a:lvl5pPr marL="1028675" indent="0">
              <a:buNone/>
              <a:defRPr sz="506"/>
            </a:lvl5pPr>
            <a:lvl6pPr marL="1285843" indent="0">
              <a:buNone/>
              <a:defRPr sz="506"/>
            </a:lvl6pPr>
            <a:lvl7pPr marL="1543012" indent="0">
              <a:buNone/>
              <a:defRPr sz="506"/>
            </a:lvl7pPr>
            <a:lvl8pPr marL="1800180" indent="0">
              <a:buNone/>
              <a:defRPr sz="506"/>
            </a:lvl8pPr>
            <a:lvl9pPr marL="2057348" indent="0">
              <a:buNone/>
              <a:defRPr sz="506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088753"/>
      </p:ext>
    </p:extLst>
  </p:cSld>
  <p:clrMapOvr>
    <a:masterClrMapping/>
  </p:clrMapOvr>
  <p:transition spd="slow">
    <p:wip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641974"/>
      </p:ext>
    </p:extLst>
  </p:cSld>
  <p:clrMapOvr>
    <a:masterClrMapping/>
  </p:clrMapOvr>
  <p:transition spd="slow"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921205"/>
      </p:ext>
    </p:extLst>
  </p:cSld>
  <p:clrMapOvr>
    <a:masterClrMapping/>
  </p:clrMapOvr>
  <p:transition spd="slow">
    <p:wip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2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7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795295"/>
      </p:ext>
    </p:extLst>
  </p:cSld>
  <p:clrMapOvr>
    <a:masterClrMapping/>
  </p:clrMapOvr>
  <p:transition spd="slow">
    <p:wip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027987"/>
      </p:ext>
    </p:extLst>
  </p:cSld>
  <p:clrMapOvr>
    <a:masterClrMapping/>
  </p:clrMapOvr>
  <p:transition spd="slow">
    <p:wip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68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12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348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758693"/>
      </p:ext>
    </p:extLst>
  </p:cSld>
  <p:clrMapOvr>
    <a:masterClrMapping/>
  </p:clrMapOvr>
  <p:transition spd="slow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405229"/>
      </p:ext>
    </p:extLst>
  </p:cSld>
  <p:clrMapOvr>
    <a:masterClrMapping/>
  </p:clrMapOvr>
  <p:transition spd="slow">
    <p:wip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5"/>
            <a:ext cx="4040188" cy="639763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8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2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8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1" y="1535115"/>
            <a:ext cx="4041775" cy="639763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8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2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8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62289"/>
      </p:ext>
    </p:extLst>
  </p:cSld>
  <p:clrMapOvr>
    <a:masterClrMapping/>
  </p:clrMapOvr>
  <p:transition spd="slow">
    <p:wip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574490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547891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73051"/>
            <a:ext cx="3008313" cy="1162051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435104"/>
            <a:ext cx="3008313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68" indent="0">
              <a:buNone/>
              <a:defRPr sz="675"/>
            </a:lvl2pPr>
            <a:lvl3pPr marL="514337" indent="0">
              <a:buNone/>
              <a:defRPr sz="563"/>
            </a:lvl3pPr>
            <a:lvl4pPr marL="771506" indent="0">
              <a:buNone/>
              <a:defRPr sz="506"/>
            </a:lvl4pPr>
            <a:lvl5pPr marL="1028675" indent="0">
              <a:buNone/>
              <a:defRPr sz="506"/>
            </a:lvl5pPr>
            <a:lvl6pPr marL="1285843" indent="0">
              <a:buNone/>
              <a:defRPr sz="506"/>
            </a:lvl6pPr>
            <a:lvl7pPr marL="1543012" indent="0">
              <a:buNone/>
              <a:defRPr sz="506"/>
            </a:lvl7pPr>
            <a:lvl8pPr marL="1800180" indent="0">
              <a:buNone/>
              <a:defRPr sz="506"/>
            </a:lvl8pPr>
            <a:lvl9pPr marL="2057348" indent="0">
              <a:buNone/>
              <a:defRPr sz="506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414816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39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68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2" indent="0">
              <a:buNone/>
              <a:defRPr sz="1125"/>
            </a:lvl7pPr>
            <a:lvl8pPr marL="1800180" indent="0">
              <a:buNone/>
              <a:defRPr sz="1125"/>
            </a:lvl8pPr>
            <a:lvl9pPr marL="2057348" indent="0">
              <a:buNone/>
              <a:defRPr sz="1125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788"/>
            </a:lvl1pPr>
            <a:lvl2pPr marL="257168" indent="0">
              <a:buNone/>
              <a:defRPr sz="675"/>
            </a:lvl2pPr>
            <a:lvl3pPr marL="514337" indent="0">
              <a:buNone/>
              <a:defRPr sz="563"/>
            </a:lvl3pPr>
            <a:lvl4pPr marL="771506" indent="0">
              <a:buNone/>
              <a:defRPr sz="506"/>
            </a:lvl4pPr>
            <a:lvl5pPr marL="1028675" indent="0">
              <a:buNone/>
              <a:defRPr sz="506"/>
            </a:lvl5pPr>
            <a:lvl6pPr marL="1285843" indent="0">
              <a:buNone/>
              <a:defRPr sz="506"/>
            </a:lvl6pPr>
            <a:lvl7pPr marL="1543012" indent="0">
              <a:buNone/>
              <a:defRPr sz="506"/>
            </a:lvl7pPr>
            <a:lvl8pPr marL="1800180" indent="0">
              <a:buNone/>
              <a:defRPr sz="506"/>
            </a:lvl8pPr>
            <a:lvl9pPr marL="2057348" indent="0">
              <a:buNone/>
              <a:defRPr sz="506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923839"/>
      </p:ext>
    </p:extLst>
  </p:cSld>
  <p:clrMapOvr>
    <a:masterClrMapping/>
  </p:clrMapOvr>
  <p:transition spd="slow"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011888"/>
      </p:ext>
    </p:extLst>
  </p:cSld>
  <p:clrMapOvr>
    <a:masterClrMapping/>
  </p:clrMapOvr>
  <p:transition spd="slow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248113"/>
      </p:ext>
    </p:extLst>
  </p:cSld>
  <p:clrMapOvr>
    <a:masterClrMapping/>
  </p:clrMapOvr>
  <p:transition spd="slow"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2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7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822483"/>
      </p:ext>
    </p:extLst>
  </p:cSld>
  <p:clrMapOvr>
    <a:masterClrMapping/>
  </p:clrMapOvr>
  <p:transition spd="slow">
    <p:wip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152803"/>
      </p:ext>
    </p:extLst>
  </p:cSld>
  <p:clrMapOvr>
    <a:masterClrMapping/>
  </p:clrMapOvr>
  <p:transition spd="slow">
    <p:wip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68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12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348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658162"/>
      </p:ext>
    </p:extLst>
  </p:cSld>
  <p:clrMapOvr>
    <a:masterClrMapping/>
  </p:clrMapOvr>
  <p:transition spd="slow">
    <p:wip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92578"/>
      </p:ext>
    </p:extLst>
  </p:cSld>
  <p:clrMapOvr>
    <a:masterClrMapping/>
  </p:clrMapOvr>
  <p:transition spd="slow">
    <p:wip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5"/>
            <a:ext cx="4040188" cy="639763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8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2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8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1" y="1535115"/>
            <a:ext cx="4041775" cy="639763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8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2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8" indent="0">
              <a:buNone/>
              <a:defRPr sz="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311199"/>
      </p:ext>
    </p:extLst>
  </p:cSld>
  <p:clrMapOvr>
    <a:masterClrMapping/>
  </p:clrMapOvr>
  <p:transition spd="slow">
    <p:wip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082346"/>
      </p:ext>
    </p:extLst>
  </p:cSld>
  <p:clrMapOvr>
    <a:masterClrMapping/>
  </p:clrMapOvr>
  <p:transition spd="slow">
    <p:wip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502328"/>
      </p:ext>
    </p:extLst>
  </p:cSld>
  <p:clrMapOvr>
    <a:masterClrMapping/>
  </p:clrMapOvr>
  <p:transition spd="slow">
    <p:wip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73051"/>
            <a:ext cx="3008313" cy="1162051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435104"/>
            <a:ext cx="3008313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68" indent="0">
              <a:buNone/>
              <a:defRPr sz="675"/>
            </a:lvl2pPr>
            <a:lvl3pPr marL="514337" indent="0">
              <a:buNone/>
              <a:defRPr sz="563"/>
            </a:lvl3pPr>
            <a:lvl4pPr marL="771506" indent="0">
              <a:buNone/>
              <a:defRPr sz="506"/>
            </a:lvl4pPr>
            <a:lvl5pPr marL="1028675" indent="0">
              <a:buNone/>
              <a:defRPr sz="506"/>
            </a:lvl5pPr>
            <a:lvl6pPr marL="1285843" indent="0">
              <a:buNone/>
              <a:defRPr sz="506"/>
            </a:lvl6pPr>
            <a:lvl7pPr marL="1543012" indent="0">
              <a:buNone/>
              <a:defRPr sz="506"/>
            </a:lvl7pPr>
            <a:lvl8pPr marL="1800180" indent="0">
              <a:buNone/>
              <a:defRPr sz="506"/>
            </a:lvl8pPr>
            <a:lvl9pPr marL="2057348" indent="0">
              <a:buNone/>
              <a:defRPr sz="506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715820"/>
      </p:ext>
    </p:extLst>
  </p:cSld>
  <p:clrMapOvr>
    <a:masterClrMapping/>
  </p:clrMapOvr>
  <p:transition spd="slow">
    <p:wip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39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68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2" indent="0">
              <a:buNone/>
              <a:defRPr sz="1125"/>
            </a:lvl7pPr>
            <a:lvl8pPr marL="1800180" indent="0">
              <a:buNone/>
              <a:defRPr sz="1125"/>
            </a:lvl8pPr>
            <a:lvl9pPr marL="2057348" indent="0">
              <a:buNone/>
              <a:defRPr sz="1125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788"/>
            </a:lvl1pPr>
            <a:lvl2pPr marL="257168" indent="0">
              <a:buNone/>
              <a:defRPr sz="675"/>
            </a:lvl2pPr>
            <a:lvl3pPr marL="514337" indent="0">
              <a:buNone/>
              <a:defRPr sz="563"/>
            </a:lvl3pPr>
            <a:lvl4pPr marL="771506" indent="0">
              <a:buNone/>
              <a:defRPr sz="506"/>
            </a:lvl4pPr>
            <a:lvl5pPr marL="1028675" indent="0">
              <a:buNone/>
              <a:defRPr sz="506"/>
            </a:lvl5pPr>
            <a:lvl6pPr marL="1285843" indent="0">
              <a:buNone/>
              <a:defRPr sz="506"/>
            </a:lvl6pPr>
            <a:lvl7pPr marL="1543012" indent="0">
              <a:buNone/>
              <a:defRPr sz="506"/>
            </a:lvl7pPr>
            <a:lvl8pPr marL="1800180" indent="0">
              <a:buNone/>
              <a:defRPr sz="506"/>
            </a:lvl8pPr>
            <a:lvl9pPr marL="2057348" indent="0">
              <a:buNone/>
              <a:defRPr sz="506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214157"/>
      </p:ext>
    </p:extLst>
  </p:cSld>
  <p:clrMapOvr>
    <a:masterClrMapping/>
  </p:clrMapOvr>
  <p:transition spd="slow">
    <p:wip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798342"/>
      </p:ext>
    </p:extLst>
  </p:cSld>
  <p:clrMapOvr>
    <a:masterClrMapping/>
  </p:clrMapOvr>
  <p:transition spd="slow">
    <p:wip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974696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4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5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869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ransition spd="slow">
    <p:wipe/>
  </p:transition>
  <p:txStyles>
    <p:titleStyle>
      <a:lvl1pPr algn="ctr" defTabSz="514337" rtl="0" eaLnBrk="1" latinLnBrk="0" hangingPunct="1"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76" indent="-192876" algn="l" defTabSz="514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899" indent="-160731" algn="l" defTabSz="514337" rtl="0" eaLnBrk="1" latinLnBrk="0" hangingPunct="1">
        <a:spcBef>
          <a:spcPct val="20000"/>
        </a:spcBef>
        <a:buFont typeface="Arial" pitchFamily="34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2922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900091" indent="-128585" algn="l" defTabSz="514337" rtl="0" eaLnBrk="1" latinLnBrk="0" hangingPunct="1">
        <a:spcBef>
          <a:spcPct val="20000"/>
        </a:spcBef>
        <a:buFont typeface="Arial" pitchFamily="34" charset="0"/>
        <a:buChar char="–"/>
        <a:defRPr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spcBef>
          <a:spcPct val="20000"/>
        </a:spcBef>
        <a:buFont typeface="Arial" pitchFamily="34" charset="0"/>
        <a:buChar char="»"/>
        <a:defRPr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8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4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8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2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8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548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ransition spd="slow">
    <p:wipe/>
  </p:transition>
  <p:txStyles>
    <p:titleStyle>
      <a:lvl1pPr algn="ctr" defTabSz="514337" rtl="0" eaLnBrk="1" latinLnBrk="0" hangingPunct="1"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76" indent="-192876" algn="l" defTabSz="514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899" indent="-160731" algn="l" defTabSz="514337" rtl="0" eaLnBrk="1" latinLnBrk="0" hangingPunct="1">
        <a:spcBef>
          <a:spcPct val="20000"/>
        </a:spcBef>
        <a:buFont typeface="Arial" pitchFamily="34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2922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900091" indent="-128585" algn="l" defTabSz="514337" rtl="0" eaLnBrk="1" latinLnBrk="0" hangingPunct="1">
        <a:spcBef>
          <a:spcPct val="20000"/>
        </a:spcBef>
        <a:buFont typeface="Arial" pitchFamily="34" charset="0"/>
        <a:buChar char="–"/>
        <a:defRPr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spcBef>
          <a:spcPct val="20000"/>
        </a:spcBef>
        <a:buFont typeface="Arial" pitchFamily="34" charset="0"/>
        <a:buChar char="»"/>
        <a:defRPr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8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4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8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2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8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282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ransition spd="slow">
    <p:wipe/>
  </p:transition>
  <p:txStyles>
    <p:titleStyle>
      <a:lvl1pPr algn="ctr" defTabSz="514337" rtl="0" eaLnBrk="1" latinLnBrk="0" hangingPunct="1"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76" indent="-192876" algn="l" defTabSz="514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899" indent="-160731" algn="l" defTabSz="514337" rtl="0" eaLnBrk="1" latinLnBrk="0" hangingPunct="1">
        <a:spcBef>
          <a:spcPct val="20000"/>
        </a:spcBef>
        <a:buFont typeface="Arial" pitchFamily="34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2922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900091" indent="-128585" algn="l" defTabSz="514337" rtl="0" eaLnBrk="1" latinLnBrk="0" hangingPunct="1">
        <a:spcBef>
          <a:spcPct val="20000"/>
        </a:spcBef>
        <a:buFont typeface="Arial" pitchFamily="34" charset="0"/>
        <a:buChar char="–"/>
        <a:defRPr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spcBef>
          <a:spcPct val="20000"/>
        </a:spcBef>
        <a:buFont typeface="Arial" pitchFamily="34" charset="0"/>
        <a:buChar char="»"/>
        <a:defRPr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8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4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8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2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8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487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ransition spd="slow">
    <p:wipe/>
  </p:transition>
  <p:txStyles>
    <p:titleStyle>
      <a:lvl1pPr algn="ctr" defTabSz="514337" rtl="0" eaLnBrk="1" latinLnBrk="0" hangingPunct="1"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76" indent="-192876" algn="l" defTabSz="51433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899" indent="-160731" algn="l" defTabSz="514337" rtl="0" eaLnBrk="1" latinLnBrk="0" hangingPunct="1">
        <a:spcBef>
          <a:spcPct val="20000"/>
        </a:spcBef>
        <a:buFont typeface="Arial" pitchFamily="34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2922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900091" indent="-128585" algn="l" defTabSz="514337" rtl="0" eaLnBrk="1" latinLnBrk="0" hangingPunct="1">
        <a:spcBef>
          <a:spcPct val="20000"/>
        </a:spcBef>
        <a:buFont typeface="Arial" pitchFamily="34" charset="0"/>
        <a:buChar char="–"/>
        <a:defRPr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spcBef>
          <a:spcPct val="20000"/>
        </a:spcBef>
        <a:buFont typeface="Arial" pitchFamily="34" charset="0"/>
        <a:buChar char="»"/>
        <a:defRPr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8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4" indent="-128585" algn="l" defTabSz="514337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8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2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8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2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691680" y="44624"/>
            <a:ext cx="69127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2200" dirty="0" smtClean="0"/>
              <a:t>Меры социальной поддержки в связи с газификацией жилья предоставляются в виде частичной компенсации затрат или частичного освобождения от затрат предоставляются в соответствии с: </a:t>
            </a:r>
            <a:endParaRPr lang="ru-RU" sz="220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19566888"/>
              </p:ext>
            </p:extLst>
          </p:nvPr>
        </p:nvGraphicFramePr>
        <p:xfrm>
          <a:off x="1547664" y="1412776"/>
          <a:ext cx="7358976" cy="51125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747415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Категории граждан, имеющие право на меры социальной поддержки в связи с газификацией жилья в Свердловской области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1473825" y="745687"/>
            <a:ext cx="7490663" cy="501840"/>
            <a:chOff x="144015" y="0"/>
            <a:chExt cx="6919564" cy="501840"/>
          </a:xfrm>
          <a:solidFill>
            <a:schemeClr val="accent2"/>
          </a:solidFill>
          <a:scene3d>
            <a:camera prst="orthographicFront"/>
            <a:lightRig rig="threePt" dir="t"/>
          </a:scene3d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144015" y="0"/>
              <a:ext cx="6919564" cy="501840"/>
            </a:xfrm>
            <a:prstGeom prst="round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168513" y="24498"/>
              <a:ext cx="6870568" cy="452844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4706" tIns="0" rIns="194706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1. Малоимущие семьи и малоимущие одиноко проживающие граждане</a:t>
              </a:r>
              <a:endParaRPr lang="ru-RU" sz="1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1452758" y="1259432"/>
            <a:ext cx="7490663" cy="501840"/>
            <a:chOff x="144015" y="0"/>
            <a:chExt cx="6919564" cy="501840"/>
          </a:xfrm>
          <a:solidFill>
            <a:schemeClr val="accent1"/>
          </a:solidFill>
          <a:scene3d>
            <a:camera prst="orthographicFront"/>
            <a:lightRig rig="threePt" dir="t"/>
          </a:scene3d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144015" y="0"/>
              <a:ext cx="6919564" cy="501840"/>
            </a:xfrm>
            <a:prstGeom prst="round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511139"/>
                <a:satOff val="-4379"/>
                <a:lumOff val="1030"/>
                <a:alphaOff val="0"/>
              </a:schemeClr>
            </a:fillRef>
            <a:effectRef idx="0">
              <a:schemeClr val="accent2">
                <a:hueOff val="3511139"/>
                <a:satOff val="-4379"/>
                <a:lumOff val="103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Скругленный прямоугольник 4"/>
            <p:cNvSpPr/>
            <p:nvPr/>
          </p:nvSpPr>
          <p:spPr>
            <a:xfrm>
              <a:off x="168513" y="24498"/>
              <a:ext cx="6870568" cy="452844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511139"/>
                <a:satOff val="-4379"/>
                <a:lumOff val="1030"/>
                <a:alphaOff val="0"/>
              </a:schemeClr>
            </a:fillRef>
            <a:effectRef idx="0">
              <a:schemeClr val="accent2">
                <a:hueOff val="3511139"/>
                <a:satOff val="-4379"/>
                <a:lumOff val="103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4706" tIns="0" rIns="194706" bIns="0" numCol="1" spcCol="1270" anchor="ctr" anchorCtr="0">
              <a:noAutofit/>
            </a:bodyPr>
            <a:lstStyle/>
            <a:p>
              <a:pPr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2. </a:t>
              </a:r>
              <a:r>
                <a:rPr lang="ru-RU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Граждане, достигшие возраста 60 или 55 лет (соответственно мужчины и женщины), а также вдовы (вдовцы) указанных граждан </a:t>
              </a: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1452757" y="1755900"/>
            <a:ext cx="7490663" cy="664987"/>
            <a:chOff x="144015" y="0"/>
            <a:chExt cx="6919564" cy="501840"/>
          </a:xfrm>
          <a:solidFill>
            <a:schemeClr val="accent2"/>
          </a:solidFill>
          <a:scene3d>
            <a:camera prst="orthographicFront"/>
            <a:lightRig rig="threePt" dir="t"/>
          </a:scene3d>
        </p:grpSpPr>
        <p:sp>
          <p:nvSpPr>
            <p:cNvPr id="21" name="Скругленный прямоугольник 20"/>
            <p:cNvSpPr/>
            <p:nvPr/>
          </p:nvSpPr>
          <p:spPr>
            <a:xfrm>
              <a:off x="144015" y="0"/>
              <a:ext cx="6919564" cy="501840"/>
            </a:xfrm>
            <a:prstGeom prst="round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Скругленный прямоугольник 4"/>
            <p:cNvSpPr/>
            <p:nvPr/>
          </p:nvSpPr>
          <p:spPr>
            <a:xfrm>
              <a:off x="168513" y="24498"/>
              <a:ext cx="6870568" cy="452844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4706" tIns="0" rIns="194706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3. Граждане, которым установлена досрочная страховая пенсия по старости, страховая пенсия по инвалидности или социальная пенсия по инвалидности, а также вдовы (вдовцы) указанных граждан</a:t>
              </a:r>
              <a:endParaRPr lang="ru-RU" sz="1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1447305" y="2410791"/>
            <a:ext cx="7490663" cy="506564"/>
            <a:chOff x="144015" y="0"/>
            <a:chExt cx="6919564" cy="501840"/>
          </a:xfrm>
          <a:solidFill>
            <a:schemeClr val="accent1"/>
          </a:solidFill>
          <a:scene3d>
            <a:camera prst="orthographicFront"/>
            <a:lightRig rig="threePt" dir="t"/>
          </a:scene3d>
        </p:grpSpPr>
        <p:sp>
          <p:nvSpPr>
            <p:cNvPr id="24" name="Скругленный прямоугольник 23"/>
            <p:cNvSpPr/>
            <p:nvPr/>
          </p:nvSpPr>
          <p:spPr>
            <a:xfrm>
              <a:off x="144015" y="0"/>
              <a:ext cx="6919564" cy="501840"/>
            </a:xfrm>
            <a:prstGeom prst="round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511139"/>
                <a:satOff val="-4379"/>
                <a:lumOff val="1030"/>
                <a:alphaOff val="0"/>
              </a:schemeClr>
            </a:fillRef>
            <a:effectRef idx="0">
              <a:schemeClr val="accent2">
                <a:hueOff val="3511139"/>
                <a:satOff val="-4379"/>
                <a:lumOff val="103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Скругленный прямоугольник 4"/>
            <p:cNvSpPr/>
            <p:nvPr/>
          </p:nvSpPr>
          <p:spPr>
            <a:xfrm>
              <a:off x="168513" y="24498"/>
              <a:ext cx="6870568" cy="452844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511139"/>
                <a:satOff val="-4379"/>
                <a:lumOff val="1030"/>
                <a:alphaOff val="0"/>
              </a:schemeClr>
            </a:fillRef>
            <a:effectRef idx="0">
              <a:schemeClr val="accent2">
                <a:hueOff val="3511139"/>
                <a:satOff val="-4379"/>
                <a:lumOff val="103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4706" tIns="0" rIns="194706" bIns="0" numCol="1" spcCol="1270" anchor="ctr" anchorCtr="0">
              <a:noAutofit/>
            </a:bodyPr>
            <a:lstStyle/>
            <a:p>
              <a:pPr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4. Медицинские и педагогические работники сельской местности</a:t>
              </a: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1460133" y="2943412"/>
            <a:ext cx="7490663" cy="367629"/>
            <a:chOff x="144015" y="0"/>
            <a:chExt cx="6919564" cy="501840"/>
          </a:xfrm>
          <a:solidFill>
            <a:schemeClr val="accent2"/>
          </a:solidFill>
          <a:scene3d>
            <a:camera prst="orthographicFront"/>
            <a:lightRig rig="threePt" dir="t"/>
          </a:scene3d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144015" y="0"/>
              <a:ext cx="6919564" cy="501840"/>
            </a:xfrm>
            <a:prstGeom prst="round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Скругленный прямоугольник 4"/>
            <p:cNvSpPr/>
            <p:nvPr/>
          </p:nvSpPr>
          <p:spPr>
            <a:xfrm>
              <a:off x="168513" y="24498"/>
              <a:ext cx="6870568" cy="452844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4706" tIns="0" rIns="194706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5. Работники бюджетной сферы</a:t>
              </a:r>
              <a:endParaRPr lang="ru-RU" sz="1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1460132" y="3330124"/>
            <a:ext cx="7490663" cy="506564"/>
            <a:chOff x="144015" y="0"/>
            <a:chExt cx="6919564" cy="501840"/>
          </a:xfrm>
          <a:solidFill>
            <a:schemeClr val="accent1"/>
          </a:solidFill>
          <a:scene3d>
            <a:camera prst="orthographicFront"/>
            <a:lightRig rig="threeP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144015" y="0"/>
              <a:ext cx="6919564" cy="501840"/>
            </a:xfrm>
            <a:prstGeom prst="round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511139"/>
                <a:satOff val="-4379"/>
                <a:lumOff val="1030"/>
                <a:alphaOff val="0"/>
              </a:schemeClr>
            </a:fillRef>
            <a:effectRef idx="0">
              <a:schemeClr val="accent2">
                <a:hueOff val="3511139"/>
                <a:satOff val="-4379"/>
                <a:lumOff val="103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168513" y="24498"/>
              <a:ext cx="6870568" cy="452844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511139"/>
                <a:satOff val="-4379"/>
                <a:lumOff val="1030"/>
                <a:alphaOff val="0"/>
              </a:schemeClr>
            </a:fillRef>
            <a:effectRef idx="0">
              <a:schemeClr val="accent2">
                <a:hueOff val="3511139"/>
                <a:satOff val="-4379"/>
                <a:lumOff val="103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4706" tIns="0" rIns="194706" bIns="0" numCol="1" spcCol="1270" anchor="ctr" anchorCtr="0">
              <a:noAutofit/>
            </a:bodyPr>
            <a:lstStyle/>
            <a:p>
              <a:pPr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6. Ветераны (инвалиды и участники Великой Отечественной Войны, инвалиды и ветераны боевых действий)</a:t>
              </a:r>
              <a:endPara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1465620" y="3861856"/>
            <a:ext cx="7490663" cy="642737"/>
            <a:chOff x="144015" y="0"/>
            <a:chExt cx="6919564" cy="501840"/>
          </a:xfrm>
          <a:solidFill>
            <a:schemeClr val="accent2"/>
          </a:solidFill>
          <a:scene3d>
            <a:camera prst="orthographicFront"/>
            <a:lightRig rig="threePt" dir="t"/>
          </a:scene3d>
        </p:grpSpPr>
        <p:sp>
          <p:nvSpPr>
            <p:cNvPr id="34" name="Скругленный прямоугольник 33"/>
            <p:cNvSpPr/>
            <p:nvPr/>
          </p:nvSpPr>
          <p:spPr>
            <a:xfrm>
              <a:off x="144015" y="0"/>
              <a:ext cx="6919564" cy="501840"/>
            </a:xfrm>
            <a:prstGeom prst="round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Скругленный прямоугольник 4"/>
            <p:cNvSpPr/>
            <p:nvPr/>
          </p:nvSpPr>
          <p:spPr>
            <a:xfrm>
              <a:off x="168513" y="108166"/>
              <a:ext cx="6870568" cy="287353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4706" tIns="0" rIns="194706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7. Члены семей погибших (умерших) инвалидов и участников Великой Отечественной Войны, инвалидов и ветеранов боевых действий, а также вдовы (вдовцы) ветеранов и членов семей ветеранов </a:t>
              </a:r>
              <a:endParaRPr lang="ru-RU" sz="1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1479010" y="4529321"/>
            <a:ext cx="7490663" cy="680807"/>
            <a:chOff x="144015" y="0"/>
            <a:chExt cx="6919564" cy="501840"/>
          </a:xfrm>
          <a:solidFill>
            <a:schemeClr val="accent1"/>
          </a:solidFill>
          <a:scene3d>
            <a:camera prst="orthographicFront"/>
            <a:lightRig rig="threePt" dir="t"/>
          </a:scene3d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144015" y="0"/>
              <a:ext cx="6919564" cy="501840"/>
            </a:xfrm>
            <a:prstGeom prst="round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511139"/>
                <a:satOff val="-4379"/>
                <a:lumOff val="1030"/>
                <a:alphaOff val="0"/>
              </a:schemeClr>
            </a:fillRef>
            <a:effectRef idx="0">
              <a:schemeClr val="accent2">
                <a:hueOff val="3511139"/>
                <a:satOff val="-4379"/>
                <a:lumOff val="103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Скругленный прямоугольник 4"/>
            <p:cNvSpPr/>
            <p:nvPr/>
          </p:nvSpPr>
          <p:spPr>
            <a:xfrm>
              <a:off x="168513" y="24498"/>
              <a:ext cx="6870568" cy="452844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511139"/>
                <a:satOff val="-4379"/>
                <a:lumOff val="1030"/>
                <a:alphaOff val="0"/>
              </a:schemeClr>
            </a:fillRef>
            <a:effectRef idx="0">
              <a:schemeClr val="accent2">
                <a:hueOff val="3511139"/>
                <a:satOff val="-4379"/>
                <a:lumOff val="103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4706" tIns="0" rIns="194706" bIns="0" numCol="1" spcCol="1270" anchor="ctr" anchorCtr="0">
              <a:noAutofit/>
            </a:bodyPr>
            <a:lstStyle/>
            <a:p>
              <a:pPr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8. Участники специальной военной операции и совершеннолетние члены их семей, совместно проживающие с ними, а также вдовы (вдовцы) участников специальной военной операции</a:t>
              </a:r>
              <a:endPara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9" name="Группа 38"/>
          <p:cNvGrpSpPr/>
          <p:nvPr/>
        </p:nvGrpSpPr>
        <p:grpSpPr>
          <a:xfrm>
            <a:off x="1476299" y="5243363"/>
            <a:ext cx="7490663" cy="501840"/>
            <a:chOff x="144015" y="0"/>
            <a:chExt cx="6919564" cy="501840"/>
          </a:xfrm>
          <a:solidFill>
            <a:schemeClr val="accent2"/>
          </a:solidFill>
          <a:scene3d>
            <a:camera prst="orthographicFront"/>
            <a:lightRig rig="threePt" dir="t"/>
          </a:scene3d>
        </p:grpSpPr>
        <p:sp>
          <p:nvSpPr>
            <p:cNvPr id="40" name="Скругленный прямоугольник 39"/>
            <p:cNvSpPr/>
            <p:nvPr/>
          </p:nvSpPr>
          <p:spPr>
            <a:xfrm>
              <a:off x="144015" y="0"/>
              <a:ext cx="6919564" cy="501840"/>
            </a:xfrm>
            <a:prstGeom prst="round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Скругленный прямоугольник 4"/>
            <p:cNvSpPr/>
            <p:nvPr/>
          </p:nvSpPr>
          <p:spPr>
            <a:xfrm>
              <a:off x="168513" y="24498"/>
              <a:ext cx="6870568" cy="452844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4706" tIns="0" rIns="194706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9. Многодетные семьи</a:t>
              </a:r>
              <a:endParaRPr lang="ru-RU" sz="14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1452756" y="5839484"/>
            <a:ext cx="7500262" cy="521388"/>
            <a:chOff x="144015" y="-14686"/>
            <a:chExt cx="6928431" cy="516526"/>
          </a:xfrm>
          <a:solidFill>
            <a:schemeClr val="accent1"/>
          </a:solidFill>
          <a:scene3d>
            <a:camera prst="orthographicFront"/>
            <a:lightRig rig="threePt" dir="t"/>
          </a:scene3d>
        </p:grpSpPr>
        <p:sp>
          <p:nvSpPr>
            <p:cNvPr id="43" name="Скругленный прямоугольник 42"/>
            <p:cNvSpPr/>
            <p:nvPr/>
          </p:nvSpPr>
          <p:spPr>
            <a:xfrm>
              <a:off x="144015" y="0"/>
              <a:ext cx="6919564" cy="501840"/>
            </a:xfrm>
            <a:prstGeom prst="round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511139"/>
                <a:satOff val="-4379"/>
                <a:lumOff val="1030"/>
                <a:alphaOff val="0"/>
              </a:schemeClr>
            </a:fillRef>
            <a:effectRef idx="0">
              <a:schemeClr val="accent2">
                <a:hueOff val="3511139"/>
                <a:satOff val="-4379"/>
                <a:lumOff val="103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Скругленный прямоугольник 4"/>
            <p:cNvSpPr/>
            <p:nvPr/>
          </p:nvSpPr>
          <p:spPr>
            <a:xfrm>
              <a:off x="201878" y="-14686"/>
              <a:ext cx="6870568" cy="452844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3511139"/>
                <a:satOff val="-4379"/>
                <a:lumOff val="1030"/>
                <a:alphaOff val="0"/>
              </a:schemeClr>
            </a:fillRef>
            <a:effectRef idx="0">
              <a:schemeClr val="accent2">
                <a:hueOff val="3511139"/>
                <a:satOff val="-4379"/>
                <a:lumOff val="103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4706" tIns="0" rIns="194706" bIns="0" numCol="1" spcCol="1270" anchor="ctr" anchorCtr="0">
              <a:noAutofit/>
            </a:bodyPr>
            <a:lstStyle/>
            <a:p>
              <a:pPr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10. Инвалиды</a:t>
              </a:r>
              <a:r>
                <a:rPr lang="en-US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I </a:t>
              </a:r>
              <a:r>
                <a:rPr lang="ru-RU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группы, лица, осуществляющие уход за детьми-инвалидами (родители или законные представители), а также вдовы (вдовцы) указанных лиц </a:t>
              </a:r>
              <a:endPara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16967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Прямая соединительная линия 13"/>
          <p:cNvCxnSpPr/>
          <p:nvPr/>
        </p:nvCxnSpPr>
        <p:spPr>
          <a:xfrm flipV="1">
            <a:off x="980601" y="1091645"/>
            <a:ext cx="7884876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Заголовок 2"/>
          <p:cNvSpPr txBox="1">
            <a:spLocks/>
          </p:cNvSpPr>
          <p:nvPr/>
        </p:nvSpPr>
        <p:spPr>
          <a:xfrm>
            <a:off x="1088613" y="260648"/>
            <a:ext cx="7641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Условия </a:t>
            </a:r>
            <a:r>
              <a:rPr lang="ru-RU" dirty="0"/>
              <a:t>предоставления мер социальной поддержки по газификации жилого помещения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60482270"/>
              </p:ext>
            </p:extLst>
          </p:nvPr>
        </p:nvGraphicFramePr>
        <p:xfrm>
          <a:off x="1088613" y="1196752"/>
          <a:ext cx="7884875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518894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"/>
          <p:cNvSpPr txBox="1">
            <a:spLocks/>
          </p:cNvSpPr>
          <p:nvPr/>
        </p:nvSpPr>
        <p:spPr>
          <a:xfrm>
            <a:off x="1178623" y="116632"/>
            <a:ext cx="7641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Условия </a:t>
            </a:r>
            <a:r>
              <a:rPr lang="ru-RU" dirty="0"/>
              <a:t>предоставления мер социальной поддержки по газификации жилого помещения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25970840"/>
              </p:ext>
            </p:extLst>
          </p:nvPr>
        </p:nvGraphicFramePr>
        <p:xfrm>
          <a:off x="1133944" y="1764651"/>
          <a:ext cx="747050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Скругленный прямоугольник 1"/>
          <p:cNvSpPr/>
          <p:nvPr/>
        </p:nvSpPr>
        <p:spPr>
          <a:xfrm>
            <a:off x="1142618" y="908720"/>
            <a:ext cx="7776864" cy="753179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Условия</a:t>
            </a:r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связанные с осуществлением заявителями трудовой деятельности:</a:t>
            </a:r>
          </a:p>
        </p:txBody>
      </p:sp>
    </p:spTree>
    <p:extLst>
      <p:ext uri="{BB962C8B-B14F-4D97-AF65-F5344CB8AC3E}">
        <p14:creationId xmlns:p14="http://schemas.microsoft.com/office/powerpoint/2010/main" val="2034533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"/>
          <p:cNvSpPr txBox="1">
            <a:spLocks/>
          </p:cNvSpPr>
          <p:nvPr/>
        </p:nvSpPr>
        <p:spPr>
          <a:xfrm>
            <a:off x="1178623" y="116632"/>
            <a:ext cx="7641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Условия </a:t>
            </a:r>
            <a:r>
              <a:rPr lang="ru-RU" dirty="0"/>
              <a:t>предоставления мер социальной поддержки по газификации жилого помещения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442763003"/>
              </p:ext>
            </p:extLst>
          </p:nvPr>
        </p:nvGraphicFramePr>
        <p:xfrm>
          <a:off x="1331640" y="1772816"/>
          <a:ext cx="7587842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Скругленный прямоугольник 1"/>
          <p:cNvSpPr/>
          <p:nvPr/>
        </p:nvSpPr>
        <p:spPr>
          <a:xfrm>
            <a:off x="1142618" y="908720"/>
            <a:ext cx="7776864" cy="753179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Условия</a:t>
            </a:r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связанные 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периодами несения заявителями затрат на газификацию: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50878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"/>
          <p:cNvSpPr txBox="1">
            <a:spLocks/>
          </p:cNvSpPr>
          <p:nvPr/>
        </p:nvSpPr>
        <p:spPr>
          <a:xfrm>
            <a:off x="1178623" y="116632"/>
            <a:ext cx="7641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Условия </a:t>
            </a:r>
            <a:r>
              <a:rPr lang="ru-RU" dirty="0"/>
              <a:t>предоставления мер социальной поддержки по газификации жилого помещения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69141395"/>
              </p:ext>
            </p:extLst>
          </p:nvPr>
        </p:nvGraphicFramePr>
        <p:xfrm>
          <a:off x="1331640" y="1772816"/>
          <a:ext cx="7587842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Скругленный прямоугольник 1"/>
          <p:cNvSpPr/>
          <p:nvPr/>
        </p:nvSpPr>
        <p:spPr>
          <a:xfrm>
            <a:off x="1142618" y="908720"/>
            <a:ext cx="7776864" cy="753179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Условия</a:t>
            </a:r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связанные 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периодами несения заявителями затрат на газификацию: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24212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345725" y="190732"/>
            <a:ext cx="76688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Виды работ и оборудования, подлежащих частичной компенсации или частичному освобождению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72363" y="1122865"/>
            <a:ext cx="7668852" cy="874494"/>
          </a:xfrm>
          <a:prstGeom prst="roundRect">
            <a:avLst/>
          </a:prstGeom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разработка проектной документации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07977" y="2098886"/>
            <a:ext cx="7668000" cy="900000"/>
          </a:xfrm>
          <a:prstGeom prst="roundRect">
            <a:avLst/>
          </a:prstGeom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монтаж газового оборудования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76591" y="3100980"/>
            <a:ext cx="7668852" cy="900000"/>
          </a:xfrm>
          <a:prstGeom prst="roundRect">
            <a:avLst/>
          </a:prstGeom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r>
              <a:rPr lang="ru-RU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становка внутренне системы отопления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207977" y="4102116"/>
            <a:ext cx="7668000" cy="900000"/>
          </a:xfrm>
          <a:prstGeom prst="roundRect">
            <a:avLst/>
          </a:prstGeom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пусконаладочные работы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62236" y="5210074"/>
            <a:ext cx="7678534" cy="9000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207977" y="5311210"/>
            <a:ext cx="7668000" cy="900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lvl="0"/>
            <a:r>
              <a:rPr lang="ru-RU" sz="19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другие работы, связанные с подключением (технологическим присоединением) жилых помещений к газовым сетям</a:t>
            </a:r>
            <a:endParaRPr lang="ru-RU" sz="1900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67857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223948" y="188640"/>
            <a:ext cx="76688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Виды работ и оборудования, подлежащих частичной компенсации или частичному освобождению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540780356"/>
              </p:ext>
            </p:extLst>
          </p:nvPr>
        </p:nvGraphicFramePr>
        <p:xfrm>
          <a:off x="1394460" y="895474"/>
          <a:ext cx="7749540" cy="33343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1223948" y="4005064"/>
            <a:ext cx="7524516" cy="2771707"/>
            <a:chOff x="13220" y="317429"/>
            <a:chExt cx="2523777" cy="2771707"/>
          </a:xfr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13220" y="317429"/>
              <a:ext cx="2523777" cy="2771707"/>
            </a:xfrm>
            <a:prstGeom prst="roundRect">
              <a:avLst/>
            </a:prstGeom>
            <a:grpFill/>
            <a:effectLst>
              <a:glow rad="127000">
                <a:schemeClr val="bg1"/>
              </a:glow>
            </a:effectLst>
            <a:sp3d>
              <a:bevelT w="114300" prst="artDeco"/>
              <a:bevelB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136421" y="440630"/>
              <a:ext cx="2277375" cy="2525305"/>
            </a:xfrm>
            <a:prstGeom prst="rect">
              <a:avLst/>
            </a:prstGeom>
            <a:grpFill/>
            <a:sp3d>
              <a:bevelT w="114300" prst="artDeco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 </a:t>
              </a:r>
              <a:endParaRPr lang="ru-RU" sz="18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568664" y="4128265"/>
            <a:ext cx="69794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соответствии с ГОСТ 22270-2018 термин «трубопровод»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-это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конструкция, выполненная из труб, трубных элементов, арматуры и устройств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регулирования. 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Таким образом, частичной компенсации или частичному освобождению подлежат также затраты на приобретение трубных элементов, арматуры и устройств регулирования как конструктивных элементов 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трубопровода.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11508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207208320"/>
              </p:ext>
            </p:extLst>
          </p:nvPr>
        </p:nvGraphicFramePr>
        <p:xfrm>
          <a:off x="1115617" y="2276872"/>
          <a:ext cx="7848872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102841" y="314238"/>
            <a:ext cx="7920880" cy="1458578"/>
          </a:xfrm>
          <a:prstGeom prst="round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Максимальные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предельные размеры частичной компенсации затрат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частичного освобождения от затрат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подключение жилых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помещений к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газовым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сетям с учетом имущественного положения граждан: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05341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223948" y="188640"/>
            <a:ext cx="7668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Расчет среднедушевого дохода семьи заявителя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23948" y="908720"/>
            <a:ext cx="7380500" cy="3096344"/>
            <a:chOff x="9175" y="205395"/>
            <a:chExt cx="2523777" cy="2771707"/>
          </a:xfrm>
          <a:scene3d>
            <a:camera prst="orthographicFront"/>
            <a:lightRig rig="threePt" dir="t"/>
          </a:scene3d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9175" y="205395"/>
              <a:ext cx="2523777" cy="277170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effectLst>
              <a:glow rad="127000">
                <a:schemeClr val="bg1"/>
              </a:glow>
            </a:effectLst>
            <a:sp3d>
              <a:bevelT/>
              <a:bevelB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132376" y="328596"/>
              <a:ext cx="2277375" cy="252530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 </a:t>
              </a: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 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соответствии с Федеральным законом от 5 апреля 2003 года </a:t>
              </a:r>
              <a:endPara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 defTabSz="800100">
                <a:lnSpc>
                  <a:spcPct val="90000"/>
                </a:lnSpc>
                <a:spcBef>
                  <a:spcPct val="0"/>
                </a:spcBef>
              </a:pP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№ 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44-ФЗ «О порядке учета доходов и расчета среднедушевого дохода семьи и дохода одиноко проживающего гражданина для признания их малоимущими и оказания им государственной социальной помощи</a:t>
              </a:r>
              <a:r>
                <a:rPr lang="ru-RU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» расчет 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среднедушевого дохода семьи и дохода одиноко проживающего гражданина производится исходя из суммы доходов членов семьи или одиноко проживающего гражданина </a:t>
              </a:r>
              <a:r>
                <a:rPr lang="ru-RU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за три последних календарных месяца, предшествующих одному календарному месяцу </a:t>
              </a:r>
              <a:r>
                <a:rPr lang="ru-RU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перед месяцем подачи заявления об оказании государственной социальной помощи.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dirty="0" smtClean="0"/>
                <a:t> </a:t>
              </a:r>
              <a:endParaRPr lang="ru-RU" sz="1800" b="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1259633" y="4086293"/>
            <a:ext cx="2448272" cy="2583067"/>
            <a:chOff x="9175" y="205395"/>
            <a:chExt cx="2523777" cy="2771707"/>
          </a:xfrm>
          <a:scene3d>
            <a:camera prst="orthographicFront"/>
            <a:lightRig rig="threePt" dir="t"/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9175" y="205395"/>
              <a:ext cx="2523777" cy="277170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effectLst>
              <a:glow rad="127000">
                <a:schemeClr val="bg1"/>
              </a:glow>
            </a:effectLst>
            <a:sp3d>
              <a:bevelT/>
              <a:bevelB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132376" y="328596"/>
              <a:ext cx="2277375" cy="252530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 </a:t>
              </a:r>
              <a:r>
                <a:rPr lang="ru-RU" sz="1800" b="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 состав семьи включаются:</a:t>
              </a:r>
              <a:endParaRPr lang="ru-RU" sz="1800" b="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3948677" y="4005064"/>
            <a:ext cx="4937727" cy="2557510"/>
            <a:chOff x="2774583" y="360040"/>
            <a:chExt cx="4937727" cy="2557510"/>
          </a:xfrm>
        </p:grpSpPr>
        <p:sp>
          <p:nvSpPr>
            <p:cNvPr id="12" name="Стрелка вправо 11"/>
            <p:cNvSpPr/>
            <p:nvPr/>
          </p:nvSpPr>
          <p:spPr>
            <a:xfrm>
              <a:off x="2774583" y="360040"/>
              <a:ext cx="4937727" cy="2549480"/>
            </a:xfrm>
            <a:prstGeom prst="rightArrow">
              <a:avLst>
                <a:gd name="adj1" fmla="val 75000"/>
                <a:gd name="adj2" fmla="val 50000"/>
              </a:avLst>
            </a:prstGeom>
            <a:solidFill>
              <a:schemeClr val="accent1">
                <a:lumMod val="60000"/>
                <a:lumOff val="40000"/>
                <a:alpha val="9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alpha val="90000"/>
                <a:tint val="5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Стрелка вправо 4"/>
            <p:cNvSpPr/>
            <p:nvPr/>
          </p:nvSpPr>
          <p:spPr>
            <a:xfrm>
              <a:off x="2774583" y="936103"/>
              <a:ext cx="3687348" cy="19814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985" tIns="6985" rIns="6985" bIns="6985" numCol="1" spcCol="1270" anchor="t" anchorCtr="0">
              <a:noAutofit/>
            </a:bodyPr>
            <a:lstStyle/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100" kern="1200" dirty="0" smtClean="0"/>
                <a:t>заявитель;</a:t>
              </a:r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100" kern="1200" dirty="0" smtClean="0"/>
                <a:t>супруг (супруга) заявителя;</a:t>
              </a:r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100" kern="1200" dirty="0" smtClean="0"/>
                <a:t>несовершеннолетние дети заявителя;</a:t>
              </a:r>
            </a:p>
            <a:p>
              <a:pPr marL="57150" lvl="1" indent="-57150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100" dirty="0"/>
                <a:t>дети в возрасте до 23 лет, обучающиеся в общеобразовательной организации, профессиональной образовательной организации или образовательной организации высшего образования по очной форме обучения (за исключением обучающихся по дополнительным образовательным программам)</a:t>
              </a:r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ru-RU" sz="1100" kern="1200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1840162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83358" y="92466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Расчет среднедушевого дохода семьи заявителя</a:t>
            </a:r>
          </a:p>
        </p:txBody>
      </p:sp>
      <p:grpSp>
        <p:nvGrpSpPr>
          <p:cNvPr id="45" name="Группа 44"/>
          <p:cNvGrpSpPr/>
          <p:nvPr/>
        </p:nvGrpSpPr>
        <p:grpSpPr>
          <a:xfrm>
            <a:off x="1012441" y="554131"/>
            <a:ext cx="1303470" cy="6187237"/>
            <a:chOff x="9175" y="205395"/>
            <a:chExt cx="2523777" cy="2771707"/>
          </a:xfrm>
          <a:scene3d>
            <a:camera prst="orthographicFront"/>
            <a:lightRig rig="threePt" dir="t"/>
          </a:scene3d>
        </p:grpSpPr>
        <p:sp>
          <p:nvSpPr>
            <p:cNvPr id="46" name="Скругленный прямоугольник 45"/>
            <p:cNvSpPr/>
            <p:nvPr/>
          </p:nvSpPr>
          <p:spPr>
            <a:xfrm>
              <a:off x="9175" y="205395"/>
              <a:ext cx="2523777" cy="277170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effectLst>
              <a:glow rad="127000">
                <a:schemeClr val="bg1"/>
              </a:glow>
            </a:effectLst>
            <a:sp3d>
              <a:bevelT/>
              <a:bevelB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sp>
          <p:nvSpPr>
            <p:cNvPr id="47" name="Скругленный прямоугольник 4"/>
            <p:cNvSpPr/>
            <p:nvPr/>
          </p:nvSpPr>
          <p:spPr>
            <a:xfrm>
              <a:off x="132376" y="328596"/>
              <a:ext cx="2277375" cy="252530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1800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 </a:t>
              </a:r>
              <a:endParaRPr lang="ru-RU" sz="1800" b="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 rot="16200000">
            <a:off x="-1187414" y="3252043"/>
            <a:ext cx="55497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Calibri" panose="020F0502020204030204" pitchFamily="34" charset="0"/>
                <a:cs typeface="Liberation Serif" panose="02020603050405020304" pitchFamily="18" charset="0"/>
              </a:rPr>
              <a:t>При расчете среднедушевого </a:t>
            </a: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Calibri" panose="020F0502020204030204" pitchFamily="34" charset="0"/>
                <a:cs typeface="Liberation Serif" panose="02020603050405020304" pitchFamily="18" charset="0"/>
              </a:rPr>
              <a:t>дохода семьи </a:t>
            </a: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Calibri" panose="020F0502020204030204" pitchFamily="34" charset="0"/>
                <a:cs typeface="Liberation Serif" panose="02020603050405020304" pitchFamily="18" charset="0"/>
              </a:rPr>
              <a:t>учитываются</a:t>
            </a:r>
            <a:r>
              <a:rPr lang="ru-RU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Calibri" panose="020F0502020204030204" pitchFamily="34" charset="0"/>
                <a:cs typeface="Liberation Serif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Calibri" panose="020F0502020204030204" pitchFamily="34" charset="0"/>
                <a:cs typeface="Liberation Serif" panose="02020603050405020304" pitchFamily="18" charset="0"/>
              </a:rPr>
              <a:t>следующие виды доходов, предусмотренные постановлением</a:t>
            </a:r>
            <a:r>
              <a:rPr lang="ru-RU" sz="1600" dirty="0" smtClean="0"/>
              <a:t> </a:t>
            </a: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Calibri" panose="020F0502020204030204" pitchFamily="34" charset="0"/>
                <a:cs typeface="Liberation Serif" panose="02020603050405020304" pitchFamily="18" charset="0"/>
              </a:rPr>
              <a:t>Правительства Российской Федерации  от 20.08.2003 № 512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7" name="Группа 56"/>
          <p:cNvGrpSpPr/>
          <p:nvPr/>
        </p:nvGrpSpPr>
        <p:grpSpPr>
          <a:xfrm>
            <a:off x="2351736" y="600172"/>
            <a:ext cx="6661888" cy="1885967"/>
            <a:chOff x="13999" y="0"/>
            <a:chExt cx="5133023" cy="1395154"/>
          </a:xfrm>
          <a:scene3d>
            <a:camera prst="orthographicFront"/>
            <a:lightRig rig="threePt" dir="t"/>
          </a:scene3d>
        </p:grpSpPr>
        <p:sp>
          <p:nvSpPr>
            <p:cNvPr id="58" name="Скругленный прямоугольник 57"/>
            <p:cNvSpPr/>
            <p:nvPr/>
          </p:nvSpPr>
          <p:spPr>
            <a:xfrm>
              <a:off x="13999" y="0"/>
              <a:ext cx="5133023" cy="1395154"/>
            </a:xfrm>
            <a:prstGeom prst="roundRect">
              <a:avLst/>
            </a:prstGeom>
            <a:solidFill>
              <a:schemeClr val="accent3"/>
            </a:solidFill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Скругленный прямоугольник 4"/>
            <p:cNvSpPr/>
            <p:nvPr/>
          </p:nvSpPr>
          <p:spPr>
            <a:xfrm>
              <a:off x="82105" y="68106"/>
              <a:ext cx="4996811" cy="125894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9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60" name="Группа 59"/>
          <p:cNvGrpSpPr/>
          <p:nvPr/>
        </p:nvGrpSpPr>
        <p:grpSpPr>
          <a:xfrm>
            <a:off x="2413257" y="2531210"/>
            <a:ext cx="6588424" cy="923251"/>
            <a:chOff x="13999" y="0"/>
            <a:chExt cx="5133023" cy="1395154"/>
          </a:xfrm>
          <a:scene3d>
            <a:camera prst="orthographicFront"/>
            <a:lightRig rig="threePt" dir="t"/>
          </a:scene3d>
        </p:grpSpPr>
        <p:sp>
          <p:nvSpPr>
            <p:cNvPr id="61" name="Скругленный прямоугольник 60"/>
            <p:cNvSpPr/>
            <p:nvPr/>
          </p:nvSpPr>
          <p:spPr>
            <a:xfrm>
              <a:off x="13999" y="0"/>
              <a:ext cx="5133023" cy="1395154"/>
            </a:xfrm>
            <a:prstGeom prst="roundRect">
              <a:avLst/>
            </a:prstGeom>
            <a:solidFill>
              <a:schemeClr val="accent3"/>
            </a:solidFill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Скругленный прямоугольник 4"/>
            <p:cNvSpPr/>
            <p:nvPr/>
          </p:nvSpPr>
          <p:spPr>
            <a:xfrm>
              <a:off x="82105" y="68106"/>
              <a:ext cx="4996811" cy="125894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9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66" name="Группа 65"/>
          <p:cNvGrpSpPr/>
          <p:nvPr/>
        </p:nvGrpSpPr>
        <p:grpSpPr>
          <a:xfrm>
            <a:off x="2413115" y="3511527"/>
            <a:ext cx="6600509" cy="396014"/>
            <a:chOff x="13999" y="0"/>
            <a:chExt cx="5133023" cy="1395154"/>
          </a:xfrm>
          <a:scene3d>
            <a:camera prst="orthographicFront"/>
            <a:lightRig rig="threePt" dir="t"/>
          </a:scene3d>
        </p:grpSpPr>
        <p:sp>
          <p:nvSpPr>
            <p:cNvPr id="67" name="Скругленный прямоугольник 66"/>
            <p:cNvSpPr/>
            <p:nvPr/>
          </p:nvSpPr>
          <p:spPr>
            <a:xfrm>
              <a:off x="13999" y="0"/>
              <a:ext cx="5133023" cy="1395154"/>
            </a:xfrm>
            <a:prstGeom prst="roundRect">
              <a:avLst/>
            </a:prstGeom>
            <a:solidFill>
              <a:schemeClr val="accent3"/>
            </a:solidFill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ru-RU" sz="15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стипендии</a:t>
              </a:r>
              <a:endParaRPr lang="ru-RU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8" name="Скругленный прямоугольник 4"/>
            <p:cNvSpPr/>
            <p:nvPr/>
          </p:nvSpPr>
          <p:spPr>
            <a:xfrm>
              <a:off x="82105" y="68106"/>
              <a:ext cx="4996811" cy="125894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9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72" name="Группа 71"/>
          <p:cNvGrpSpPr/>
          <p:nvPr/>
        </p:nvGrpSpPr>
        <p:grpSpPr>
          <a:xfrm>
            <a:off x="2392034" y="3964607"/>
            <a:ext cx="6588666" cy="877289"/>
            <a:chOff x="13999" y="0"/>
            <a:chExt cx="5133023" cy="1395154"/>
          </a:xfrm>
          <a:scene3d>
            <a:camera prst="orthographicFront"/>
            <a:lightRig rig="threePt" dir="t"/>
          </a:scene3d>
        </p:grpSpPr>
        <p:sp>
          <p:nvSpPr>
            <p:cNvPr id="73" name="Скругленный прямоугольник 72"/>
            <p:cNvSpPr/>
            <p:nvPr/>
          </p:nvSpPr>
          <p:spPr>
            <a:xfrm>
              <a:off x="13999" y="0"/>
              <a:ext cx="5133023" cy="1395154"/>
            </a:xfrm>
            <a:prstGeom prst="roundRect">
              <a:avLst/>
            </a:prstGeom>
            <a:solidFill>
              <a:schemeClr val="accent3"/>
            </a:solidFill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4" name="Скругленный прямоугольник 4"/>
            <p:cNvSpPr/>
            <p:nvPr/>
          </p:nvSpPr>
          <p:spPr>
            <a:xfrm>
              <a:off x="82105" y="68106"/>
              <a:ext cx="4996811" cy="125894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9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75" name="Группа 74"/>
          <p:cNvGrpSpPr/>
          <p:nvPr/>
        </p:nvGrpSpPr>
        <p:grpSpPr>
          <a:xfrm>
            <a:off x="2451152" y="4895683"/>
            <a:ext cx="6536837" cy="740082"/>
            <a:chOff x="13999" y="0"/>
            <a:chExt cx="5133023" cy="1327048"/>
          </a:xfrm>
          <a:scene3d>
            <a:camera prst="orthographicFront"/>
            <a:lightRig rig="threePt" dir="t"/>
          </a:scene3d>
        </p:grpSpPr>
        <p:sp>
          <p:nvSpPr>
            <p:cNvPr id="76" name="Скругленный прямоугольник 75"/>
            <p:cNvSpPr/>
            <p:nvPr/>
          </p:nvSpPr>
          <p:spPr>
            <a:xfrm>
              <a:off x="13999" y="0"/>
              <a:ext cx="5133023" cy="1171092"/>
            </a:xfrm>
            <a:prstGeom prst="roundRect">
              <a:avLst/>
            </a:prstGeom>
            <a:solidFill>
              <a:schemeClr val="accent3"/>
            </a:solidFill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7" name="Скругленный прямоугольник 4"/>
            <p:cNvSpPr/>
            <p:nvPr/>
          </p:nvSpPr>
          <p:spPr>
            <a:xfrm>
              <a:off x="82105" y="68106"/>
              <a:ext cx="4996811" cy="125894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9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78" name="Группа 77"/>
          <p:cNvGrpSpPr/>
          <p:nvPr/>
        </p:nvGrpSpPr>
        <p:grpSpPr>
          <a:xfrm>
            <a:off x="2451152" y="5613392"/>
            <a:ext cx="6536837" cy="511732"/>
            <a:chOff x="13999" y="0"/>
            <a:chExt cx="5133023" cy="1395154"/>
          </a:xfrm>
          <a:scene3d>
            <a:camera prst="orthographicFront"/>
            <a:lightRig rig="threePt" dir="t"/>
          </a:scene3d>
        </p:grpSpPr>
        <p:sp>
          <p:nvSpPr>
            <p:cNvPr id="79" name="Скругленный прямоугольник 78"/>
            <p:cNvSpPr/>
            <p:nvPr/>
          </p:nvSpPr>
          <p:spPr>
            <a:xfrm>
              <a:off x="13999" y="0"/>
              <a:ext cx="5133023" cy="1395154"/>
            </a:xfrm>
            <a:prstGeom prst="roundRect">
              <a:avLst/>
            </a:prstGeom>
            <a:solidFill>
              <a:schemeClr val="accent3"/>
            </a:solidFill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0" name="Скругленный прямоугольник 4"/>
            <p:cNvSpPr/>
            <p:nvPr/>
          </p:nvSpPr>
          <p:spPr>
            <a:xfrm>
              <a:off x="82105" y="68106"/>
              <a:ext cx="4996811" cy="125894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9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586026" y="2610837"/>
            <a:ext cx="621470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Liberation Serif" panose="02020603050405020304" pitchFamily="18" charset="0"/>
              </a:rPr>
              <a:t>пенсии, пособия и иные аналогичные выплаты, в том числе выплаты по обязательному социальному страхованию и </a:t>
            </a:r>
            <a:r>
              <a:rPr lang="ru-RU" sz="1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Liberation Serif" panose="02020603050405020304" pitchFamily="18" charset="0"/>
              </a:rPr>
              <a:t>выплаты компенсационного </a:t>
            </a:r>
            <a:r>
              <a:rPr lang="ru-RU" sz="1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Liberation Serif" panose="02020603050405020304" pitchFamily="18" charset="0"/>
              </a:rPr>
              <a:t>характера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34566" y="759943"/>
            <a:ext cx="615365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Liberation Serif" panose="02020603050405020304" pitchFamily="18" charset="0"/>
              </a:rPr>
              <a:t>вознаграждение за выполнение трудовых или иных обязанностей, включая выплаты стимулирующего характера, вознаграждение за выполненную работу, оказанную услугу, совершение действия в рамках гражданско-правового договора, денежное довольстве военнослужащих, доходы от осуществления предпринимательской деятельности, доходы, полученные в рамках применения специального налогового режима «Налог на профессиональный доход»;</a:t>
            </a:r>
            <a:endParaRPr lang="ru-RU" sz="1500" dirty="0"/>
          </a:p>
        </p:txBody>
      </p:sp>
      <p:sp>
        <p:nvSpPr>
          <p:cNvPr id="14" name="TextBox 13"/>
          <p:cNvSpPr txBox="1"/>
          <p:nvPr/>
        </p:nvSpPr>
        <p:spPr>
          <a:xfrm>
            <a:off x="2451152" y="4019156"/>
            <a:ext cx="623706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Liberation Serif" panose="02020603050405020304" pitchFamily="18" charset="0"/>
              </a:rPr>
              <a:t>дивиденды, проценты и иные доходы, полученные по операциям с ценными бумагами, доходы в виде процентов по вкладам (остаткам на счетах) в банках;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74970" y="4960285"/>
            <a:ext cx="61627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Liberation Serif" panose="02020603050405020304" pitchFamily="18" charset="0"/>
              </a:rPr>
              <a:t>доход, полученный заявителем или членами его семьи за пределами Российской </a:t>
            </a:r>
            <a:r>
              <a:rPr lang="ru-RU" sz="1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Liberation Serif" panose="02020603050405020304" pitchFamily="18" charset="0"/>
              </a:rPr>
              <a:t>Федерации</a:t>
            </a:r>
            <a:endParaRPr lang="ru-RU" sz="1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Liberation Serif" panose="02020603050405020304" pitchFamily="18" charset="0"/>
            </a:endParaRPr>
          </a:p>
        </p:txBody>
      </p:sp>
      <p:grpSp>
        <p:nvGrpSpPr>
          <p:cNvPr id="81" name="Группа 80"/>
          <p:cNvGrpSpPr/>
          <p:nvPr/>
        </p:nvGrpSpPr>
        <p:grpSpPr>
          <a:xfrm>
            <a:off x="2464844" y="6196351"/>
            <a:ext cx="6536837" cy="403418"/>
            <a:chOff x="13999" y="0"/>
            <a:chExt cx="5133023" cy="1395154"/>
          </a:xfrm>
          <a:scene3d>
            <a:camera prst="orthographicFront"/>
            <a:lightRig rig="threePt" dir="t"/>
          </a:scene3d>
        </p:grpSpPr>
        <p:sp>
          <p:nvSpPr>
            <p:cNvPr id="82" name="Скругленный прямоугольник 81"/>
            <p:cNvSpPr/>
            <p:nvPr/>
          </p:nvSpPr>
          <p:spPr>
            <a:xfrm>
              <a:off x="13999" y="0"/>
              <a:ext cx="5133023" cy="1395154"/>
            </a:xfrm>
            <a:prstGeom prst="roundRect">
              <a:avLst/>
            </a:prstGeom>
            <a:solidFill>
              <a:schemeClr val="accent3"/>
            </a:solidFill>
            <a:sp3d>
              <a:bevelT w="114300" prst="artDeco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3" name="Скругленный прямоугольник 4"/>
            <p:cNvSpPr/>
            <p:nvPr/>
          </p:nvSpPr>
          <p:spPr>
            <a:xfrm>
              <a:off x="82105" y="68106"/>
              <a:ext cx="4996811" cy="125894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9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499847" y="5587006"/>
            <a:ext cx="62771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Liberation Serif" panose="02020603050405020304" pitchFamily="18" charset="0"/>
              </a:rPr>
              <a:t>доходы, полученные в результате выигрышей, выплачиваемых организаторами лотерей, тотализаторов и других основанных на риске игр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39748" y="6294140"/>
            <a:ext cx="606043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Liberation Serif" panose="02020603050405020304" pitchFamily="18" charset="0"/>
              </a:rPr>
              <a:t>иные виды доходов</a:t>
            </a:r>
          </a:p>
        </p:txBody>
      </p:sp>
    </p:spTree>
    <p:extLst>
      <p:ext uri="{BB962C8B-B14F-4D97-AF65-F5344CB8AC3E}">
        <p14:creationId xmlns:p14="http://schemas.microsoft.com/office/powerpoint/2010/main" val="33280747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223948" y="188640"/>
            <a:ext cx="76688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Документы </a:t>
            </a:r>
            <a:r>
              <a:rPr lang="ru-RU" dirty="0"/>
              <a:t>для предоставления частичной компенсации </a:t>
            </a:r>
            <a:r>
              <a:rPr lang="ru-RU" dirty="0" smtClean="0"/>
              <a:t>затрат, предоставляемые заявителем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039741276"/>
              </p:ext>
            </p:extLst>
          </p:nvPr>
        </p:nvGraphicFramePr>
        <p:xfrm>
          <a:off x="1088613" y="1196752"/>
          <a:ext cx="7884875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191615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223948" y="0"/>
            <a:ext cx="7668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Отдельные документы, необходимые для предоставления частичной компенсации затрат, предоставляемые </a:t>
            </a:r>
            <a:r>
              <a:rPr lang="ru-RU" dirty="0" smtClean="0"/>
              <a:t>заявителем:</a:t>
            </a:r>
            <a:endParaRPr lang="ru-RU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967384606"/>
              </p:ext>
            </p:extLst>
          </p:nvPr>
        </p:nvGraphicFramePr>
        <p:xfrm>
          <a:off x="1097934" y="1388969"/>
          <a:ext cx="7920880" cy="535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473722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966754" y="143910"/>
            <a:ext cx="76688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Документы </a:t>
            </a:r>
            <a:r>
              <a:rPr lang="ru-RU" dirty="0"/>
              <a:t>для предоставления </a:t>
            </a:r>
            <a:r>
              <a:rPr lang="ru-RU" dirty="0" smtClean="0"/>
              <a:t>частичного освобождения от затрат, предоставляемые заявителем</a:t>
            </a:r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223948" y="1268760"/>
            <a:ext cx="7668852" cy="2160240"/>
          </a:xfrm>
          <a:prstGeom prst="roundRect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538662" y="1358220"/>
            <a:ext cx="70657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bg1"/>
                </a:solidFill>
              </a:rPr>
              <a:t>При частичном освобождении заявителями предоставляются вышеперечисленные документы за исключением документов</a:t>
            </a:r>
            <a:r>
              <a:rPr lang="ru-RU" b="1" dirty="0" smtClean="0">
                <a:solidFill>
                  <a:schemeClr val="bg1"/>
                </a:solidFill>
              </a:rPr>
              <a:t>, подтверждающих </a:t>
            </a:r>
            <a:r>
              <a:rPr lang="ru-RU" b="1" dirty="0">
                <a:solidFill>
                  <a:schemeClr val="bg1"/>
                </a:solidFill>
              </a:rPr>
              <a:t>произведенные заявителем расходы </a:t>
            </a:r>
            <a:br>
              <a:rPr lang="ru-RU" b="1" dirty="0">
                <a:solidFill>
                  <a:schemeClr val="bg1"/>
                </a:solidFill>
              </a:rPr>
            </a:br>
            <a:r>
              <a:rPr lang="ru-RU" b="1" dirty="0">
                <a:solidFill>
                  <a:schemeClr val="bg1"/>
                </a:solidFill>
              </a:rPr>
              <a:t>на подключение (технологическое присоединение) жилого помещения к газовым </a:t>
            </a:r>
            <a:r>
              <a:rPr lang="ru-RU" b="1" dirty="0" smtClean="0">
                <a:solidFill>
                  <a:schemeClr val="bg1"/>
                </a:solidFill>
              </a:rPr>
              <a:t>сетям и актов </a:t>
            </a:r>
            <a:r>
              <a:rPr lang="ru-RU" b="1" dirty="0">
                <a:solidFill>
                  <a:schemeClr val="bg1"/>
                </a:solidFill>
              </a:rPr>
              <a:t>о подключении (технологическом присоединении) жилого помещения к газовым </a:t>
            </a:r>
            <a:r>
              <a:rPr lang="ru-RU" b="1" dirty="0" smtClean="0">
                <a:solidFill>
                  <a:schemeClr val="bg1"/>
                </a:solidFill>
              </a:rPr>
              <a:t>сетям</a:t>
            </a:r>
            <a:endParaRPr lang="ru-RU" b="1" dirty="0">
              <a:solidFill>
                <a:schemeClr val="bg1"/>
              </a:solidFill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538662" y="3861048"/>
            <a:ext cx="7209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Документы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 доходах</a:t>
            </a:r>
            <a:endParaRPr lang="ru-RU" sz="2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23948" y="4517217"/>
            <a:ext cx="7668000" cy="2160000"/>
          </a:xfrm>
          <a:prstGeom prst="roundRect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В случае, если заявитель претендует на частичную компенсацию или частичное освобождение в повышенном размере (175 тыс. руб. или 250 тыс. руб.), то дополнительно предоставляются </a:t>
            </a:r>
            <a:r>
              <a:rPr lang="ru-RU" b="1" dirty="0"/>
              <a:t>документы о доходах заявителя и доходах членов семьи заявителя, </a:t>
            </a:r>
            <a:br>
              <a:rPr lang="ru-RU" b="1" dirty="0"/>
            </a:br>
            <a:r>
              <a:rPr lang="ru-RU" b="1" dirty="0"/>
              <a:t>за </a:t>
            </a:r>
            <a:r>
              <a:rPr lang="ru-RU" b="1" dirty="0" smtClean="0"/>
              <a:t>исключением документов, находящихся </a:t>
            </a:r>
            <a:r>
              <a:rPr lang="ru-RU" b="1" dirty="0"/>
              <a:t>в распоряжении </a:t>
            </a:r>
            <a:r>
              <a:rPr lang="ru-RU" b="1" dirty="0" smtClean="0"/>
              <a:t>органов государственной </a:t>
            </a:r>
            <a:r>
              <a:rPr lang="ru-RU" b="1" dirty="0"/>
              <a:t> </a:t>
            </a:r>
            <a:r>
              <a:rPr lang="ru-RU" b="1" dirty="0" smtClean="0"/>
              <a:t>и </a:t>
            </a:r>
            <a:r>
              <a:rPr lang="ru-RU" b="1" dirty="0"/>
              <a:t>муниципальной власти </a:t>
            </a:r>
          </a:p>
        </p:txBody>
      </p:sp>
    </p:spTree>
    <p:extLst>
      <p:ext uri="{BB962C8B-B14F-4D97-AF65-F5344CB8AC3E}">
        <p14:creationId xmlns:p14="http://schemas.microsoft.com/office/powerpoint/2010/main" val="604181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488773283"/>
              </p:ext>
            </p:extLst>
          </p:nvPr>
        </p:nvGraphicFramePr>
        <p:xfrm>
          <a:off x="1547664" y="1196752"/>
          <a:ext cx="7358976" cy="53285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51720" y="44624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Механизмы предоставления частичной компенсации затрат и частичного освобождения от затрат</a:t>
            </a:r>
          </a:p>
        </p:txBody>
      </p:sp>
    </p:spTree>
    <p:extLst>
      <p:ext uri="{BB962C8B-B14F-4D97-AF65-F5344CB8AC3E}">
        <p14:creationId xmlns:p14="http://schemas.microsoft.com/office/powerpoint/2010/main" val="22689322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88640"/>
            <a:ext cx="75608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Информация о мерах социальной поддержки в связи </a:t>
            </a:r>
          </a:p>
          <a:p>
            <a:pPr lvl="0" algn="ctr"/>
            <a:r>
              <a:rPr lang="ru-RU" sz="2000" b="1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газификацией жилья в формате вопрос-ответ размещена </a:t>
            </a:r>
          </a:p>
          <a:p>
            <a:pPr lvl="0" algn="ctr"/>
            <a:r>
              <a:rPr lang="ru-RU" sz="2000" b="1" dirty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официальном сайте Министерства социальной политики Свердловской области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772816"/>
            <a:ext cx="4149080" cy="414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6744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9843</TotalTime>
  <Words>1657</Words>
  <Application>Microsoft Office PowerPoint</Application>
  <PresentationFormat>Экран (4:3)</PresentationFormat>
  <Paragraphs>125</Paragraphs>
  <Slides>16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16</vt:i4>
      </vt:variant>
    </vt:vector>
  </HeadingPairs>
  <TitlesOfParts>
    <vt:vector size="28" baseType="lpstr">
      <vt:lpstr>Arial</vt:lpstr>
      <vt:lpstr>Arial Black</vt:lpstr>
      <vt:lpstr>Calibri</vt:lpstr>
      <vt:lpstr>Candara</vt:lpstr>
      <vt:lpstr>Liberation Serif</vt:lpstr>
      <vt:lpstr>Symbol</vt:lpstr>
      <vt:lpstr>Times New Roman</vt:lpstr>
      <vt:lpstr>Шаблон презентации на 14082013(2)</vt:lpstr>
      <vt:lpstr>2_Тема Office</vt:lpstr>
      <vt:lpstr>3_Тема Office</vt:lpstr>
      <vt:lpstr>4_Тема Office</vt:lpstr>
      <vt:lpstr>5_Тема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Суслова Анастасия Александровна</cp:lastModifiedBy>
  <cp:revision>931</cp:revision>
  <cp:lastPrinted>2024-12-04T09:42:39Z</cp:lastPrinted>
  <dcterms:created xsi:type="dcterms:W3CDTF">2017-04-10T11:17:02Z</dcterms:created>
  <dcterms:modified xsi:type="dcterms:W3CDTF">2024-12-10T06:38:35Z</dcterms:modified>
</cp:coreProperties>
</file>