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74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491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28250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8053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488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31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0155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379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4438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5373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66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394583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9769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6377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45325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0390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2316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789BF-68DD-4FCD-BA60-2BDD8AD17E85}" type="datetimeFigureOut">
              <a:rPr lang="ru-RU" smtClean="0"/>
              <a:t>22.09.2024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35FC4F6-11DC-49FD-A0F6-0CF9174D84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954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cbs-vacha.nnov.muzkult.ru/media/2020/09/29/1242610649/Prezentaciya_Zhizni_zolotoj_listopad.pdf" TargetMode="External"/><Relationship Id="rId2" Type="http://schemas.openxmlformats.org/officeDocument/2006/relationships/hyperlink" Target="https://present5.com/zdorovyj-obraz-zhizni-dlya-pozhilyx-lyudej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nfourok.ru/prezentaciya-k-dnyu-pozhilyh-lyudej-s-ulybkoj-po-zhizni-6263740.html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4C6C694-2BD5-618A-EFC2-D6110DF7C9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8132" y="581892"/>
            <a:ext cx="7766936" cy="1011382"/>
          </a:xfrm>
        </p:spPr>
        <p:txBody>
          <a:bodyPr/>
          <a:lstStyle/>
          <a:p>
            <a:pPr algn="ctr"/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Благословляем осень жизни</a:t>
            </a:r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EF14DA74-425B-057A-3406-2A37EB4250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2327" y="4645934"/>
            <a:ext cx="4475018" cy="1990393"/>
          </a:xfrm>
        </p:spPr>
        <p:txBody>
          <a:bodyPr>
            <a:no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«</a:t>
            </a: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Обучение навыкам ухода</a:t>
            </a:r>
            <a:r>
              <a:rPr lang="ru-RU" sz="1600" b="1" dirty="0" smtClean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»</a:t>
            </a:r>
            <a:endParaRPr lang="ru-RU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2102" y="1361902"/>
            <a:ext cx="3961534" cy="2757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2439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87927" y="473563"/>
            <a:ext cx="996141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Советы для отличного самочувствия </a:t>
            </a:r>
            <a:endParaRPr lang="ru-RU" sz="16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Большой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и уютный шарф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Купите или свяжите себе огромный теплый шарф красивой расцветки из мягкой пряжи! Такая вещь просто незаменима в период, когда батареи согревают недостаточно и хочется дополнительного тепла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Такой аксессуар под рукой поможет легче пережить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прохладный период межсезонья 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будет напоминать о домашнем уюте.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Хорошая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компания «Осенний блюз»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– это настроение, которое периодически накрывает многих в период с конца сентября и до первого снега. Дождливая погода, нехватка солнечного света, холода, тоска по лету – и осенняя грусть накрывает с головой. Человек – существо социальное. Даже самые заядлые интроверты иногда нуждаются в качественном общении. Теплые посиделки с друзьями, веселые байки из жизни и просто возможность высказаться о наболевшем, поделиться эмоциями – лучшее лекарство от осеннего сплина.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Долгий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сон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Продолжительный сон осенью – это не роскошь. Это необходимость. Еще наши предки верили в его исцеляющую силу. И современные ученые нашли подтверждение этой теории: гормон мелатонин, который вырабатывается только во время сна, оказывает влияние на наше физическое и психическое состояние. При нехватке в организме мелатонина ускоряется процесс старения, падает иммунитет и начинается путаница со временем суток. Чтобы этого не произошло, стоит слушать свое тело и спать, сколько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нужно.</a:t>
            </a:r>
          </a:p>
          <a:p>
            <a:pPr algn="ctr"/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Глоток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воздуха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Чтобы голова оставалась свежей и мысли были ясными, мозгу нужен кислород. Поэтому заведите привычку гулять на свежем воздухе каждый день. Это и мысли по полочкам поможет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расставить, 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волнение успокоит, и сон наладит.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Специально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выходить из дома по вечерам, 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 преодолевать некоторое  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расстояние пешком. Этого достаточно, чтобы немного отвлечься от дневной суеты, разглядеть красоту в простых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вещах.  насытиться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кислород</a:t>
            </a:r>
          </a:p>
        </p:txBody>
      </p:sp>
    </p:spTree>
    <p:extLst>
      <p:ext uri="{BB962C8B-B14F-4D97-AF65-F5344CB8AC3E}">
        <p14:creationId xmlns:p14="http://schemas.microsoft.com/office/powerpoint/2010/main" val="1367865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94DECB-FE24-B3A5-EF4D-44A5D1475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BA57725-4E39-6CB7-C25B-452A39592C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Основы здорового образа жизни     Это отказ от вредных  ">
            <a:extLst>
              <a:ext uri="{FF2B5EF4-FFF2-40B4-BE49-F238E27FC236}">
                <a16:creationId xmlns:a16="http://schemas.microsoft.com/office/drawing/2014/main" xmlns="" id="{4FD0A6E4-6E39-CAC7-AF50-E96AFC9EC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16" y="228046"/>
            <a:ext cx="11614173" cy="653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64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45AEDAB-731B-7B0B-522A-9C36856BF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A751F8E-5C4D-09C5-C3FD-E5BA322B1D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Здоровый образ жизни не имеет возрастных ограничений и приносит ощутимую пользу в  ">
            <a:extLst>
              <a:ext uri="{FF2B5EF4-FFF2-40B4-BE49-F238E27FC236}">
                <a16:creationId xmlns:a16="http://schemas.microsoft.com/office/drawing/2014/main" xmlns="" id="{756A9009-F01D-1F9D-C4CB-E24366B36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182" y="297712"/>
            <a:ext cx="11382636" cy="628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16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0A247F1-6F5F-9B31-C088-046CAB01B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12E4953-460B-0C59-8C93-1755D4F6E7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В пожилом и старческом возрасте надо как можно больше двигаться ">
            <a:extLst>
              <a:ext uri="{FF2B5EF4-FFF2-40B4-BE49-F238E27FC236}">
                <a16:creationId xmlns:a16="http://schemas.microsoft.com/office/drawing/2014/main" xmlns="" id="{03519D77-2C96-EFA0-0EF1-78AAAA3962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283" y="261346"/>
            <a:ext cx="10345479" cy="6392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623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8D81611-1E0C-44E7-4172-55DA10D9A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CCDCC87-5016-CB01-D903-A7D24F92C5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С годами возрастает важность  полноценного сна ">
            <a:extLst>
              <a:ext uri="{FF2B5EF4-FFF2-40B4-BE49-F238E27FC236}">
                <a16:creationId xmlns:a16="http://schemas.microsoft.com/office/drawing/2014/main" xmlns="" id="{E2BEE3B5-0A25-B21F-C9BC-D753E18441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77" y="237571"/>
            <a:ext cx="10465981" cy="638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761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131FEF9-890D-F2EB-C42C-7C384EBE6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223CCB4-3D55-07E1-5541-20E4E24ABF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Несомненна важность в пожилом возрасте интеллектуальной и творческой активности ">
            <a:extLst>
              <a:ext uri="{FF2B5EF4-FFF2-40B4-BE49-F238E27FC236}">
                <a16:creationId xmlns:a16="http://schemas.microsoft.com/office/drawing/2014/main" xmlns="" id="{450BD571-6CA1-171B-7083-09E078E42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16" y="244549"/>
            <a:ext cx="10434084" cy="6481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27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4A3670-7E13-2017-2650-2646B9D51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A5E2E2A-0FBA-2138-44F0-7777CE5EC0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Сократите до минимума переживания ">
            <a:extLst>
              <a:ext uri="{FF2B5EF4-FFF2-40B4-BE49-F238E27FC236}">
                <a16:creationId xmlns:a16="http://schemas.microsoft.com/office/drawing/2014/main" xmlns="" id="{7E2E92D5-F825-C8BC-349A-D5B1453E24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79" y="161482"/>
            <a:ext cx="10380921" cy="646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442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BC0C0D2-DDA2-C6A5-0250-EED637600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88AA632-12FE-B4BA-8E75-EEEF5981D7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Сохранять положительный настрой ">
            <a:extLst>
              <a:ext uri="{FF2B5EF4-FFF2-40B4-BE49-F238E27FC236}">
                <a16:creationId xmlns:a16="http://schemas.microsoft.com/office/drawing/2014/main" xmlns="" id="{12171D26-5C20-DE9A-2249-737B5E8491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85" y="298708"/>
            <a:ext cx="11129925" cy="6260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2676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4FEE0EB-4D18-D765-B274-9C82B4909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 Жить долго, сохранив здоровье и творческую активность – естественная  мечта каждого человека">
            <a:extLst>
              <a:ext uri="{FF2B5EF4-FFF2-40B4-BE49-F238E27FC236}">
                <a16:creationId xmlns:a16="http://schemas.microsoft.com/office/drawing/2014/main" xmlns="" id="{DB263CBF-9DD8-3036-E66A-E3E921E99BA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94914" y="301256"/>
            <a:ext cx="9976137" cy="6440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14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15789CA-4ABA-63A1-B71C-04B961787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ИСПОЛЬЗОВАННЫЕ МАТЕРИАЛЫ</a:t>
            </a:r>
            <a:br>
              <a:rPr lang="ru-RU" dirty="0"/>
            </a:br>
            <a:r>
              <a:rPr lang="ru-RU" dirty="0"/>
              <a:t>ИЗ ИСТОЧНИКА ИНТЕРНЕТА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27F8FAA8-12C9-62D6-CDFC-C64A7AF8FD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https://present5.com/zdorovyj-obraz-zhizni-dlya-pozhilyx-lyudej/</a:t>
            </a:r>
            <a:endParaRPr lang="ru-RU" dirty="0"/>
          </a:p>
          <a:p>
            <a:r>
              <a:rPr lang="en-US" dirty="0">
                <a:hlinkClick r:id="rId3"/>
              </a:rPr>
              <a:t>https://mcbs-vacha.nnov.muzkult.ru/media/2020/09/29/1242610649/Prezentaciya_Zhizni_zolotoj_listopad.pdf</a:t>
            </a:r>
            <a:endParaRPr lang="ru-RU" dirty="0"/>
          </a:p>
          <a:p>
            <a:r>
              <a:rPr lang="en-US" dirty="0">
                <a:hlinkClick r:id="rId4"/>
              </a:rPr>
              <a:t>https://infourok.ru/prezentaciya-k-dnyu-pozhilyh-lyudej-s-ulybkoj-po-zhizni-6263740.html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0200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2128287-5FA6-978F-ED2F-E9056960E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972" y="924294"/>
            <a:ext cx="8596668" cy="4993759"/>
          </a:xfrm>
        </p:spPr>
        <p:txBody>
          <a:bodyPr>
            <a:noAutofit/>
          </a:bodyPr>
          <a:lstStyle/>
          <a:p>
            <a:pPr algn="ctr"/>
            <a:r>
              <a:rPr lang="ru-RU" sz="8800" dirty="0"/>
              <a:t>СПАСИБО </a:t>
            </a:r>
            <a:br>
              <a:rPr lang="ru-RU" sz="8800" dirty="0"/>
            </a:br>
            <a:r>
              <a:rPr lang="ru-RU" sz="8800" dirty="0"/>
              <a:t>ЗА </a:t>
            </a:r>
            <a:br>
              <a:rPr lang="ru-RU" sz="8800" dirty="0"/>
            </a:br>
            <a:r>
              <a:rPr lang="ru-RU" sz="8800" dirty="0"/>
              <a:t>ВНИМАНИЕ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EB4D64D-B2C7-C382-5BFF-9A85AD40B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9972" y="5794744"/>
            <a:ext cx="8434030" cy="246618"/>
          </a:xfrm>
        </p:spPr>
        <p:txBody>
          <a:bodyPr>
            <a:normAutofit fontScale="62500" lnSpcReduction="20000"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732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111</TotalTime>
  <Words>330</Words>
  <Application>Microsoft Office PowerPoint</Application>
  <PresentationFormat>Произвольный</PresentationFormat>
  <Paragraphs>17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«Благословляем осень жизни»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ИСПОЛЬЗОВАННЫЕ МАТЕРИАЛЫ ИЗ ИСТОЧНИКА ИНТЕРНЕТА</vt:lpstr>
      <vt:lpstr>СПАСИБО  ЗА  ВНИМАНИЕ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Лизаветта</dc:creator>
  <cp:lastModifiedBy>1</cp:lastModifiedBy>
  <cp:revision>8</cp:revision>
  <dcterms:created xsi:type="dcterms:W3CDTF">2024-01-25T12:31:25Z</dcterms:created>
  <dcterms:modified xsi:type="dcterms:W3CDTF">2024-09-22T09:55:25Z</dcterms:modified>
</cp:coreProperties>
</file>