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14"/>
  </p:notesMasterIdLst>
  <p:sldIdLst>
    <p:sldId id="287" r:id="rId2"/>
    <p:sldId id="286" r:id="rId3"/>
    <p:sldId id="285" r:id="rId4"/>
    <p:sldId id="284" r:id="rId5"/>
    <p:sldId id="276" r:id="rId6"/>
    <p:sldId id="277" r:id="rId7"/>
    <p:sldId id="278" r:id="rId8"/>
    <p:sldId id="279" r:id="rId9"/>
    <p:sldId id="281" r:id="rId10"/>
    <p:sldId id="282" r:id="rId11"/>
    <p:sldId id="273" r:id="rId12"/>
    <p:sldId id="405"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0" d="100"/>
          <a:sy n="60" d="100"/>
        </p:scale>
        <p:origin x="88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FB67BC4-B3B5-41D3-9250-227CDDA62E0F}" type="doc">
      <dgm:prSet loTypeId="urn:microsoft.com/office/officeart/2005/8/layout/vList2" loCatId="list" qsTypeId="urn:microsoft.com/office/officeart/2005/8/quickstyle/simple3" qsCatId="simple" csTypeId="urn:microsoft.com/office/officeart/2005/8/colors/colorful4" csCatId="colorful"/>
      <dgm:spPr/>
      <dgm:t>
        <a:bodyPr/>
        <a:lstStyle/>
        <a:p>
          <a:endParaRPr lang="ru-RU"/>
        </a:p>
      </dgm:t>
    </dgm:pt>
    <dgm:pt modelId="{5FAA00F4-7B72-49F0-8EA6-F51ADE333E43}">
      <dgm:prSet/>
      <dgm:spPr/>
      <dgm:t>
        <a:bodyPr/>
        <a:lstStyle/>
        <a:p>
          <a:pPr rtl="0"/>
          <a:r>
            <a:rPr lang="ru-RU" dirty="0"/>
            <a:t>Наша финансовая безопасность напрямую зависит от принимаемых нами ежедневно решений. </a:t>
          </a:r>
        </a:p>
      </dgm:t>
    </dgm:pt>
    <dgm:pt modelId="{76ED6F9F-5C89-4793-A940-968C973DAAE3}" type="parTrans" cxnId="{31DC26F1-4973-45F9-9947-3B3032F0E495}">
      <dgm:prSet/>
      <dgm:spPr/>
      <dgm:t>
        <a:bodyPr/>
        <a:lstStyle/>
        <a:p>
          <a:endParaRPr lang="ru-RU"/>
        </a:p>
      </dgm:t>
    </dgm:pt>
    <dgm:pt modelId="{BF41D628-3574-4A10-ABB2-29DFC95D0C4F}" type="sibTrans" cxnId="{31DC26F1-4973-45F9-9947-3B3032F0E495}">
      <dgm:prSet/>
      <dgm:spPr/>
      <dgm:t>
        <a:bodyPr/>
        <a:lstStyle/>
        <a:p>
          <a:endParaRPr lang="ru-RU"/>
        </a:p>
      </dgm:t>
    </dgm:pt>
    <dgm:pt modelId="{8079CD1E-F684-4793-8D15-C6D915A02C07}">
      <dgm:prSet/>
      <dgm:spPr/>
      <dgm:t>
        <a:bodyPr/>
        <a:lstStyle/>
        <a:p>
          <a:pPr rtl="0"/>
          <a:r>
            <a:rPr lang="ru-RU" dirty="0"/>
            <a:t>Непродуманный  выбор поставщика финансовых услуг, невнимательное чтение условия договоров, отсутствие финансовой дисциплины и - как следствие - неисполнение своих обязательств и неприятная финансовая ситуация.</a:t>
          </a:r>
        </a:p>
      </dgm:t>
    </dgm:pt>
    <dgm:pt modelId="{32D76131-F609-45AF-B56B-F82E81E6999B}" type="parTrans" cxnId="{80F1EFB9-A8A6-4EB3-86C7-E59693503BA2}">
      <dgm:prSet/>
      <dgm:spPr/>
      <dgm:t>
        <a:bodyPr/>
        <a:lstStyle/>
        <a:p>
          <a:endParaRPr lang="ru-RU"/>
        </a:p>
      </dgm:t>
    </dgm:pt>
    <dgm:pt modelId="{6C29A6D7-10F3-46B3-A83E-15F05CCF2C21}" type="sibTrans" cxnId="{80F1EFB9-A8A6-4EB3-86C7-E59693503BA2}">
      <dgm:prSet/>
      <dgm:spPr/>
      <dgm:t>
        <a:bodyPr/>
        <a:lstStyle/>
        <a:p>
          <a:endParaRPr lang="ru-RU"/>
        </a:p>
      </dgm:t>
    </dgm:pt>
    <dgm:pt modelId="{ABFFA0CA-92EE-42C1-9A22-6D0982C56AEE}" type="pres">
      <dgm:prSet presAssocID="{FFB67BC4-B3B5-41D3-9250-227CDDA62E0F}" presName="linear" presStyleCnt="0">
        <dgm:presLayoutVars>
          <dgm:animLvl val="lvl"/>
          <dgm:resizeHandles val="exact"/>
        </dgm:presLayoutVars>
      </dgm:prSet>
      <dgm:spPr/>
    </dgm:pt>
    <dgm:pt modelId="{A100E263-8F52-42C2-9AA2-6A5349DDA17F}" type="pres">
      <dgm:prSet presAssocID="{5FAA00F4-7B72-49F0-8EA6-F51ADE333E43}" presName="parentText" presStyleLbl="node1" presStyleIdx="0" presStyleCnt="2">
        <dgm:presLayoutVars>
          <dgm:chMax val="0"/>
          <dgm:bulletEnabled val="1"/>
        </dgm:presLayoutVars>
      </dgm:prSet>
      <dgm:spPr/>
    </dgm:pt>
    <dgm:pt modelId="{D12A7854-48E9-4E18-B03D-CEF69E604D7A}" type="pres">
      <dgm:prSet presAssocID="{BF41D628-3574-4A10-ABB2-29DFC95D0C4F}" presName="spacer" presStyleCnt="0"/>
      <dgm:spPr/>
    </dgm:pt>
    <dgm:pt modelId="{5215D92D-1EA4-482D-A033-290A841678D8}" type="pres">
      <dgm:prSet presAssocID="{8079CD1E-F684-4793-8D15-C6D915A02C07}" presName="parentText" presStyleLbl="node1" presStyleIdx="1" presStyleCnt="2">
        <dgm:presLayoutVars>
          <dgm:chMax val="0"/>
          <dgm:bulletEnabled val="1"/>
        </dgm:presLayoutVars>
      </dgm:prSet>
      <dgm:spPr/>
    </dgm:pt>
  </dgm:ptLst>
  <dgm:cxnLst>
    <dgm:cxn modelId="{E62ADEB5-D0CD-4490-8074-57AA14CDE3CC}" type="presOf" srcId="{8079CD1E-F684-4793-8D15-C6D915A02C07}" destId="{5215D92D-1EA4-482D-A033-290A841678D8}" srcOrd="0" destOrd="0" presId="urn:microsoft.com/office/officeart/2005/8/layout/vList2"/>
    <dgm:cxn modelId="{80F1EFB9-A8A6-4EB3-86C7-E59693503BA2}" srcId="{FFB67BC4-B3B5-41D3-9250-227CDDA62E0F}" destId="{8079CD1E-F684-4793-8D15-C6D915A02C07}" srcOrd="1" destOrd="0" parTransId="{32D76131-F609-45AF-B56B-F82E81E6999B}" sibTransId="{6C29A6D7-10F3-46B3-A83E-15F05CCF2C21}"/>
    <dgm:cxn modelId="{0A63A7C5-C3C5-4EBF-9F0B-DD9C731392E3}" type="presOf" srcId="{5FAA00F4-7B72-49F0-8EA6-F51ADE333E43}" destId="{A100E263-8F52-42C2-9AA2-6A5349DDA17F}" srcOrd="0" destOrd="0" presId="urn:microsoft.com/office/officeart/2005/8/layout/vList2"/>
    <dgm:cxn modelId="{434E7AEF-323B-4CFE-8323-6A8D00C0CF02}" type="presOf" srcId="{FFB67BC4-B3B5-41D3-9250-227CDDA62E0F}" destId="{ABFFA0CA-92EE-42C1-9A22-6D0982C56AEE}" srcOrd="0" destOrd="0" presId="urn:microsoft.com/office/officeart/2005/8/layout/vList2"/>
    <dgm:cxn modelId="{31DC26F1-4973-45F9-9947-3B3032F0E495}" srcId="{FFB67BC4-B3B5-41D3-9250-227CDDA62E0F}" destId="{5FAA00F4-7B72-49F0-8EA6-F51ADE333E43}" srcOrd="0" destOrd="0" parTransId="{76ED6F9F-5C89-4793-A940-968C973DAAE3}" sibTransId="{BF41D628-3574-4A10-ABB2-29DFC95D0C4F}"/>
    <dgm:cxn modelId="{4E8F63D4-AC28-458A-B130-DAF846384782}" type="presParOf" srcId="{ABFFA0CA-92EE-42C1-9A22-6D0982C56AEE}" destId="{A100E263-8F52-42C2-9AA2-6A5349DDA17F}" srcOrd="0" destOrd="0" presId="urn:microsoft.com/office/officeart/2005/8/layout/vList2"/>
    <dgm:cxn modelId="{CFA6ED6F-FAD3-4336-98C6-480536086E40}" type="presParOf" srcId="{ABFFA0CA-92EE-42C1-9A22-6D0982C56AEE}" destId="{D12A7854-48E9-4E18-B03D-CEF69E604D7A}" srcOrd="1" destOrd="0" presId="urn:microsoft.com/office/officeart/2005/8/layout/vList2"/>
    <dgm:cxn modelId="{061134EF-7A12-40D8-948D-B6A9CDA51C7D}" type="presParOf" srcId="{ABFFA0CA-92EE-42C1-9A22-6D0982C56AEE}" destId="{5215D92D-1EA4-482D-A033-290A841678D8}"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793EEC7-6A70-4E0C-92E6-0FCCBC9010A3}" type="doc">
      <dgm:prSet loTypeId="urn:microsoft.com/office/officeart/2005/8/layout/default" loCatId="list" qsTypeId="urn:microsoft.com/office/officeart/2005/8/quickstyle/simple3" qsCatId="simple" csTypeId="urn:microsoft.com/office/officeart/2005/8/colors/colorful4" csCatId="colorful"/>
      <dgm:spPr/>
      <dgm:t>
        <a:bodyPr/>
        <a:lstStyle/>
        <a:p>
          <a:endParaRPr lang="ru-RU"/>
        </a:p>
      </dgm:t>
    </dgm:pt>
    <dgm:pt modelId="{D3EABDF7-2E55-4E22-848C-15D8646F3831}">
      <dgm:prSet/>
      <dgm:spPr/>
      <dgm:t>
        <a:bodyPr/>
        <a:lstStyle/>
        <a:p>
          <a:pPr rtl="0"/>
          <a:r>
            <a:rPr lang="ru-RU" dirty="0"/>
            <a:t>Мошенничества с использованием банковских карт</a:t>
          </a:r>
        </a:p>
      </dgm:t>
    </dgm:pt>
    <dgm:pt modelId="{C7B3533A-A44B-41E4-AE07-0143E8242B57}" type="parTrans" cxnId="{DC95F25F-0C26-4357-92CF-1DAC10F3A4AD}">
      <dgm:prSet/>
      <dgm:spPr/>
      <dgm:t>
        <a:bodyPr/>
        <a:lstStyle/>
        <a:p>
          <a:endParaRPr lang="ru-RU"/>
        </a:p>
      </dgm:t>
    </dgm:pt>
    <dgm:pt modelId="{D04176C4-EB42-4D22-AA59-8AC3DC13D32E}" type="sibTrans" cxnId="{DC95F25F-0C26-4357-92CF-1DAC10F3A4AD}">
      <dgm:prSet/>
      <dgm:spPr/>
      <dgm:t>
        <a:bodyPr/>
        <a:lstStyle/>
        <a:p>
          <a:endParaRPr lang="ru-RU"/>
        </a:p>
      </dgm:t>
    </dgm:pt>
    <dgm:pt modelId="{99FED0CD-97C0-4900-802F-1E64A07339EB}">
      <dgm:prSet/>
      <dgm:spPr/>
      <dgm:t>
        <a:bodyPr/>
        <a:lstStyle/>
        <a:p>
          <a:pPr rtl="0"/>
          <a:r>
            <a:rPr lang="ru-RU" dirty="0" err="1"/>
            <a:t>Интернет-мошенничества</a:t>
          </a:r>
          <a:endParaRPr lang="ru-RU" dirty="0"/>
        </a:p>
      </dgm:t>
    </dgm:pt>
    <dgm:pt modelId="{9D849E84-768B-4CE6-9076-40A72F22F3F6}" type="parTrans" cxnId="{8D458CCB-CBE8-4CE2-9A7B-6EA8B394A2F7}">
      <dgm:prSet/>
      <dgm:spPr/>
      <dgm:t>
        <a:bodyPr/>
        <a:lstStyle/>
        <a:p>
          <a:endParaRPr lang="ru-RU"/>
        </a:p>
      </dgm:t>
    </dgm:pt>
    <dgm:pt modelId="{9BBB1718-0FB1-483E-A76B-C172136B2B0A}" type="sibTrans" cxnId="{8D458CCB-CBE8-4CE2-9A7B-6EA8B394A2F7}">
      <dgm:prSet/>
      <dgm:spPr/>
      <dgm:t>
        <a:bodyPr/>
        <a:lstStyle/>
        <a:p>
          <a:endParaRPr lang="ru-RU"/>
        </a:p>
      </dgm:t>
    </dgm:pt>
    <dgm:pt modelId="{6E5FC1FD-20D7-4F04-8AA8-619D05BEE7FB}">
      <dgm:prSet/>
      <dgm:spPr/>
      <dgm:t>
        <a:bodyPr/>
        <a:lstStyle/>
        <a:p>
          <a:pPr rtl="0"/>
          <a:r>
            <a:rPr lang="ru-RU" dirty="0"/>
            <a:t>Мобильные мошенничества</a:t>
          </a:r>
        </a:p>
      </dgm:t>
    </dgm:pt>
    <dgm:pt modelId="{FD2ED4F7-A87C-4841-8C26-E7F53DA17698}" type="parTrans" cxnId="{94867957-170E-468F-9417-6A19A0E2FA2B}">
      <dgm:prSet/>
      <dgm:spPr/>
      <dgm:t>
        <a:bodyPr/>
        <a:lstStyle/>
        <a:p>
          <a:endParaRPr lang="ru-RU"/>
        </a:p>
      </dgm:t>
    </dgm:pt>
    <dgm:pt modelId="{2A1FFF99-B188-46E1-83F0-CA6DE2A339C3}" type="sibTrans" cxnId="{94867957-170E-468F-9417-6A19A0E2FA2B}">
      <dgm:prSet/>
      <dgm:spPr/>
      <dgm:t>
        <a:bodyPr/>
        <a:lstStyle/>
        <a:p>
          <a:endParaRPr lang="ru-RU"/>
        </a:p>
      </dgm:t>
    </dgm:pt>
    <dgm:pt modelId="{01A77581-459B-435A-AC5B-B7D0829503C1}">
      <dgm:prSet/>
      <dgm:spPr/>
      <dgm:t>
        <a:bodyPr/>
        <a:lstStyle/>
        <a:p>
          <a:pPr rtl="0"/>
          <a:r>
            <a:rPr lang="ru-RU" dirty="0"/>
            <a:t>Финансовые пирамиды</a:t>
          </a:r>
        </a:p>
      </dgm:t>
    </dgm:pt>
    <dgm:pt modelId="{901BEFC6-A38A-4F54-A64A-EB7CFC48C306}" type="parTrans" cxnId="{04BBF503-A52C-4EF2-84BB-F831E1B674F8}">
      <dgm:prSet/>
      <dgm:spPr/>
      <dgm:t>
        <a:bodyPr/>
        <a:lstStyle/>
        <a:p>
          <a:endParaRPr lang="ru-RU"/>
        </a:p>
      </dgm:t>
    </dgm:pt>
    <dgm:pt modelId="{16B4C443-4661-4628-80A5-57258330C191}" type="sibTrans" cxnId="{04BBF503-A52C-4EF2-84BB-F831E1B674F8}">
      <dgm:prSet/>
      <dgm:spPr/>
      <dgm:t>
        <a:bodyPr/>
        <a:lstStyle/>
        <a:p>
          <a:endParaRPr lang="ru-RU"/>
        </a:p>
      </dgm:t>
    </dgm:pt>
    <dgm:pt modelId="{461011BC-179B-4578-A1E4-A06AC9DCC3DC}">
      <dgm:prSet/>
      <dgm:spPr/>
      <dgm:t>
        <a:bodyPr/>
        <a:lstStyle/>
        <a:p>
          <a:pPr rtl="0"/>
          <a:r>
            <a:rPr lang="ru-RU" dirty="0"/>
            <a:t>Кредит в продаже медицинских услуг</a:t>
          </a:r>
        </a:p>
      </dgm:t>
    </dgm:pt>
    <dgm:pt modelId="{C71BF3FF-8E07-4EEF-A222-F79B2B13C4EF}" type="parTrans" cxnId="{3BF49625-09BC-4833-9B31-63B23378B4CA}">
      <dgm:prSet/>
      <dgm:spPr/>
      <dgm:t>
        <a:bodyPr/>
        <a:lstStyle/>
        <a:p>
          <a:endParaRPr lang="ru-RU"/>
        </a:p>
      </dgm:t>
    </dgm:pt>
    <dgm:pt modelId="{954AB4CB-CB15-47CA-8D04-10AF3527F56F}" type="sibTrans" cxnId="{3BF49625-09BC-4833-9B31-63B23378B4CA}">
      <dgm:prSet/>
      <dgm:spPr/>
      <dgm:t>
        <a:bodyPr/>
        <a:lstStyle/>
        <a:p>
          <a:endParaRPr lang="ru-RU"/>
        </a:p>
      </dgm:t>
    </dgm:pt>
    <dgm:pt modelId="{24833B69-146B-47C6-97DA-832AB8FFB20E}" type="pres">
      <dgm:prSet presAssocID="{E793EEC7-6A70-4E0C-92E6-0FCCBC9010A3}" presName="diagram" presStyleCnt="0">
        <dgm:presLayoutVars>
          <dgm:dir/>
          <dgm:resizeHandles val="exact"/>
        </dgm:presLayoutVars>
      </dgm:prSet>
      <dgm:spPr/>
    </dgm:pt>
    <dgm:pt modelId="{BA9B2878-C510-4E19-A495-3F089224E517}" type="pres">
      <dgm:prSet presAssocID="{D3EABDF7-2E55-4E22-848C-15D8646F3831}" presName="node" presStyleLbl="node1" presStyleIdx="0" presStyleCnt="5">
        <dgm:presLayoutVars>
          <dgm:bulletEnabled val="1"/>
        </dgm:presLayoutVars>
      </dgm:prSet>
      <dgm:spPr/>
    </dgm:pt>
    <dgm:pt modelId="{C9D4137E-23BD-49C8-9068-0E95025CC92E}" type="pres">
      <dgm:prSet presAssocID="{D04176C4-EB42-4D22-AA59-8AC3DC13D32E}" presName="sibTrans" presStyleCnt="0"/>
      <dgm:spPr/>
    </dgm:pt>
    <dgm:pt modelId="{E6792D2E-755B-44FF-823E-7E504CBADA19}" type="pres">
      <dgm:prSet presAssocID="{99FED0CD-97C0-4900-802F-1E64A07339EB}" presName="node" presStyleLbl="node1" presStyleIdx="1" presStyleCnt="5">
        <dgm:presLayoutVars>
          <dgm:bulletEnabled val="1"/>
        </dgm:presLayoutVars>
      </dgm:prSet>
      <dgm:spPr/>
    </dgm:pt>
    <dgm:pt modelId="{A1B55432-9643-40FC-983D-3B818AECEF51}" type="pres">
      <dgm:prSet presAssocID="{9BBB1718-0FB1-483E-A76B-C172136B2B0A}" presName="sibTrans" presStyleCnt="0"/>
      <dgm:spPr/>
    </dgm:pt>
    <dgm:pt modelId="{1BC63C24-7B17-4196-B2CA-BE12D9B1E275}" type="pres">
      <dgm:prSet presAssocID="{6E5FC1FD-20D7-4F04-8AA8-619D05BEE7FB}" presName="node" presStyleLbl="node1" presStyleIdx="2" presStyleCnt="5">
        <dgm:presLayoutVars>
          <dgm:bulletEnabled val="1"/>
        </dgm:presLayoutVars>
      </dgm:prSet>
      <dgm:spPr/>
    </dgm:pt>
    <dgm:pt modelId="{BDECD132-7DD5-47E8-9D04-1B6B2821EC2F}" type="pres">
      <dgm:prSet presAssocID="{2A1FFF99-B188-46E1-83F0-CA6DE2A339C3}" presName="sibTrans" presStyleCnt="0"/>
      <dgm:spPr/>
    </dgm:pt>
    <dgm:pt modelId="{EF4F7660-8628-4CEE-9ABF-2394A7342EDD}" type="pres">
      <dgm:prSet presAssocID="{01A77581-459B-435A-AC5B-B7D0829503C1}" presName="node" presStyleLbl="node1" presStyleIdx="3" presStyleCnt="5">
        <dgm:presLayoutVars>
          <dgm:bulletEnabled val="1"/>
        </dgm:presLayoutVars>
      </dgm:prSet>
      <dgm:spPr/>
    </dgm:pt>
    <dgm:pt modelId="{93295CF6-5DF8-4931-847E-B9C2C2CB5BF0}" type="pres">
      <dgm:prSet presAssocID="{16B4C443-4661-4628-80A5-57258330C191}" presName="sibTrans" presStyleCnt="0"/>
      <dgm:spPr/>
    </dgm:pt>
    <dgm:pt modelId="{A47D0B4C-4889-45D7-B4C9-AAD810233414}" type="pres">
      <dgm:prSet presAssocID="{461011BC-179B-4578-A1E4-A06AC9DCC3DC}" presName="node" presStyleLbl="node1" presStyleIdx="4" presStyleCnt="5">
        <dgm:presLayoutVars>
          <dgm:bulletEnabled val="1"/>
        </dgm:presLayoutVars>
      </dgm:prSet>
      <dgm:spPr/>
    </dgm:pt>
  </dgm:ptLst>
  <dgm:cxnLst>
    <dgm:cxn modelId="{04BBF503-A52C-4EF2-84BB-F831E1B674F8}" srcId="{E793EEC7-6A70-4E0C-92E6-0FCCBC9010A3}" destId="{01A77581-459B-435A-AC5B-B7D0829503C1}" srcOrd="3" destOrd="0" parTransId="{901BEFC6-A38A-4F54-A64A-EB7CFC48C306}" sibTransId="{16B4C443-4661-4628-80A5-57258330C191}"/>
    <dgm:cxn modelId="{3BF49625-09BC-4833-9B31-63B23378B4CA}" srcId="{E793EEC7-6A70-4E0C-92E6-0FCCBC9010A3}" destId="{461011BC-179B-4578-A1E4-A06AC9DCC3DC}" srcOrd="4" destOrd="0" parTransId="{C71BF3FF-8E07-4EEF-A222-F79B2B13C4EF}" sibTransId="{954AB4CB-CB15-47CA-8D04-10AF3527F56F}"/>
    <dgm:cxn modelId="{DC95F25F-0C26-4357-92CF-1DAC10F3A4AD}" srcId="{E793EEC7-6A70-4E0C-92E6-0FCCBC9010A3}" destId="{D3EABDF7-2E55-4E22-848C-15D8646F3831}" srcOrd="0" destOrd="0" parTransId="{C7B3533A-A44B-41E4-AE07-0143E8242B57}" sibTransId="{D04176C4-EB42-4D22-AA59-8AC3DC13D32E}"/>
    <dgm:cxn modelId="{C3BA734F-9E64-4D8C-9839-32416D8CEB87}" type="presOf" srcId="{D3EABDF7-2E55-4E22-848C-15D8646F3831}" destId="{BA9B2878-C510-4E19-A495-3F089224E517}" srcOrd="0" destOrd="0" presId="urn:microsoft.com/office/officeart/2005/8/layout/default"/>
    <dgm:cxn modelId="{36ABFD6F-7605-4E89-8EAD-6E249C3452E7}" type="presOf" srcId="{01A77581-459B-435A-AC5B-B7D0829503C1}" destId="{EF4F7660-8628-4CEE-9ABF-2394A7342EDD}" srcOrd="0" destOrd="0" presId="urn:microsoft.com/office/officeart/2005/8/layout/default"/>
    <dgm:cxn modelId="{94867957-170E-468F-9417-6A19A0E2FA2B}" srcId="{E793EEC7-6A70-4E0C-92E6-0FCCBC9010A3}" destId="{6E5FC1FD-20D7-4F04-8AA8-619D05BEE7FB}" srcOrd="2" destOrd="0" parTransId="{FD2ED4F7-A87C-4841-8C26-E7F53DA17698}" sibTransId="{2A1FFF99-B188-46E1-83F0-CA6DE2A339C3}"/>
    <dgm:cxn modelId="{02233A78-512C-4DA3-AB28-D817DF4C792C}" type="presOf" srcId="{6E5FC1FD-20D7-4F04-8AA8-619D05BEE7FB}" destId="{1BC63C24-7B17-4196-B2CA-BE12D9B1E275}" srcOrd="0" destOrd="0" presId="urn:microsoft.com/office/officeart/2005/8/layout/default"/>
    <dgm:cxn modelId="{4297A0B0-88C2-4BCB-B89C-7ECFBD08690A}" type="presOf" srcId="{461011BC-179B-4578-A1E4-A06AC9DCC3DC}" destId="{A47D0B4C-4889-45D7-B4C9-AAD810233414}" srcOrd="0" destOrd="0" presId="urn:microsoft.com/office/officeart/2005/8/layout/default"/>
    <dgm:cxn modelId="{7EF6A2C4-A14C-4F0F-A708-56E9F149CE69}" type="presOf" srcId="{99FED0CD-97C0-4900-802F-1E64A07339EB}" destId="{E6792D2E-755B-44FF-823E-7E504CBADA19}" srcOrd="0" destOrd="0" presId="urn:microsoft.com/office/officeart/2005/8/layout/default"/>
    <dgm:cxn modelId="{8D458CCB-CBE8-4CE2-9A7B-6EA8B394A2F7}" srcId="{E793EEC7-6A70-4E0C-92E6-0FCCBC9010A3}" destId="{99FED0CD-97C0-4900-802F-1E64A07339EB}" srcOrd="1" destOrd="0" parTransId="{9D849E84-768B-4CE6-9076-40A72F22F3F6}" sibTransId="{9BBB1718-0FB1-483E-A76B-C172136B2B0A}"/>
    <dgm:cxn modelId="{A7D62BF3-4DC8-4B7C-BD0E-C84C479C85DE}" type="presOf" srcId="{E793EEC7-6A70-4E0C-92E6-0FCCBC9010A3}" destId="{24833B69-146B-47C6-97DA-832AB8FFB20E}" srcOrd="0" destOrd="0" presId="urn:microsoft.com/office/officeart/2005/8/layout/default"/>
    <dgm:cxn modelId="{7F4FB1C3-5399-4C24-BA1E-A7904B4909CE}" type="presParOf" srcId="{24833B69-146B-47C6-97DA-832AB8FFB20E}" destId="{BA9B2878-C510-4E19-A495-3F089224E517}" srcOrd="0" destOrd="0" presId="urn:microsoft.com/office/officeart/2005/8/layout/default"/>
    <dgm:cxn modelId="{D8142CC8-EF3C-451B-B3D9-DEC5F13CC1A2}" type="presParOf" srcId="{24833B69-146B-47C6-97DA-832AB8FFB20E}" destId="{C9D4137E-23BD-49C8-9068-0E95025CC92E}" srcOrd="1" destOrd="0" presId="urn:microsoft.com/office/officeart/2005/8/layout/default"/>
    <dgm:cxn modelId="{B1407036-BBCE-4C5B-AF2C-B686E41F9EFA}" type="presParOf" srcId="{24833B69-146B-47C6-97DA-832AB8FFB20E}" destId="{E6792D2E-755B-44FF-823E-7E504CBADA19}" srcOrd="2" destOrd="0" presId="urn:microsoft.com/office/officeart/2005/8/layout/default"/>
    <dgm:cxn modelId="{CD4054A8-7A87-490B-B47C-26B21CA09DC2}" type="presParOf" srcId="{24833B69-146B-47C6-97DA-832AB8FFB20E}" destId="{A1B55432-9643-40FC-983D-3B818AECEF51}" srcOrd="3" destOrd="0" presId="urn:microsoft.com/office/officeart/2005/8/layout/default"/>
    <dgm:cxn modelId="{974695E8-5C30-4923-818F-528A33CDF024}" type="presParOf" srcId="{24833B69-146B-47C6-97DA-832AB8FFB20E}" destId="{1BC63C24-7B17-4196-B2CA-BE12D9B1E275}" srcOrd="4" destOrd="0" presId="urn:microsoft.com/office/officeart/2005/8/layout/default"/>
    <dgm:cxn modelId="{9DD3821F-0E57-4373-ABF9-AA9518664E81}" type="presParOf" srcId="{24833B69-146B-47C6-97DA-832AB8FFB20E}" destId="{BDECD132-7DD5-47E8-9D04-1B6B2821EC2F}" srcOrd="5" destOrd="0" presId="urn:microsoft.com/office/officeart/2005/8/layout/default"/>
    <dgm:cxn modelId="{0884B12B-B015-4678-B429-77E2C138CBAF}" type="presParOf" srcId="{24833B69-146B-47C6-97DA-832AB8FFB20E}" destId="{EF4F7660-8628-4CEE-9ABF-2394A7342EDD}" srcOrd="6" destOrd="0" presId="urn:microsoft.com/office/officeart/2005/8/layout/default"/>
    <dgm:cxn modelId="{1775AFE4-B184-43DB-8E7E-B256A5EDEA2E}" type="presParOf" srcId="{24833B69-146B-47C6-97DA-832AB8FFB20E}" destId="{93295CF6-5DF8-4931-847E-B9C2C2CB5BF0}" srcOrd="7" destOrd="0" presId="urn:microsoft.com/office/officeart/2005/8/layout/default"/>
    <dgm:cxn modelId="{967B275A-922C-41AE-BFF9-30B3B3FBFB29}" type="presParOf" srcId="{24833B69-146B-47C6-97DA-832AB8FFB20E}" destId="{A47D0B4C-4889-45D7-B4C9-AAD810233414}" srcOrd="8" destOrd="0" presId="urn:microsoft.com/office/officeart/2005/8/layout/defaul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EE7FD39-F435-442C-BD15-3BB7A2E92B49}" type="doc">
      <dgm:prSet loTypeId="urn:microsoft.com/office/officeart/2005/8/layout/default" loCatId="list" qsTypeId="urn:microsoft.com/office/officeart/2005/8/quickstyle/simple3" qsCatId="simple" csTypeId="urn:microsoft.com/office/officeart/2005/8/colors/colorful5" csCatId="colorful"/>
      <dgm:spPr/>
      <dgm:t>
        <a:bodyPr/>
        <a:lstStyle/>
        <a:p>
          <a:endParaRPr lang="ru-RU"/>
        </a:p>
      </dgm:t>
    </dgm:pt>
    <dgm:pt modelId="{4833CBEB-ADDA-4EA0-8BAA-31F8F8C5D61C}">
      <dgm:prSet/>
      <dgm:spPr/>
      <dgm:t>
        <a:bodyPr/>
        <a:lstStyle/>
        <a:p>
          <a:pPr rtl="0"/>
          <a:r>
            <a:rPr lang="ru-RU" dirty="0"/>
            <a:t>Пережить временные финансовые трудности (или смягчить их последствия) не снижая уровень жизни и не залезая в долги</a:t>
          </a:r>
        </a:p>
      </dgm:t>
    </dgm:pt>
    <dgm:pt modelId="{377A51F5-9761-4BA7-8292-676AB057C587}" type="parTrans" cxnId="{C5962264-BD5D-4411-B194-931F1F54F12B}">
      <dgm:prSet/>
      <dgm:spPr/>
      <dgm:t>
        <a:bodyPr/>
        <a:lstStyle/>
        <a:p>
          <a:endParaRPr lang="ru-RU"/>
        </a:p>
      </dgm:t>
    </dgm:pt>
    <dgm:pt modelId="{E3753C51-D198-4BDC-82CF-F64689C64D2B}" type="sibTrans" cxnId="{C5962264-BD5D-4411-B194-931F1F54F12B}">
      <dgm:prSet/>
      <dgm:spPr/>
      <dgm:t>
        <a:bodyPr/>
        <a:lstStyle/>
        <a:p>
          <a:endParaRPr lang="ru-RU"/>
        </a:p>
      </dgm:t>
    </dgm:pt>
    <dgm:pt modelId="{245471CC-F460-4AFE-9EA9-F1A69B9C05F9}">
      <dgm:prSet/>
      <dgm:spPr/>
      <dgm:t>
        <a:bodyPr/>
        <a:lstStyle/>
        <a:p>
          <a:pPr rtl="0"/>
          <a:r>
            <a:rPr lang="ru-RU" dirty="0"/>
            <a:t>Избежать вложений денег в финансовые пирамиды или </a:t>
          </a:r>
          <a:r>
            <a:rPr lang="ru-RU" dirty="0" err="1"/>
            <a:t>высокорискованные</a:t>
          </a:r>
          <a:r>
            <a:rPr lang="ru-RU" dirty="0"/>
            <a:t> инструменты (тем более, взяв на это кредит)</a:t>
          </a:r>
        </a:p>
      </dgm:t>
    </dgm:pt>
    <dgm:pt modelId="{AC958820-E7C7-44AE-BFAF-8C7F82026B75}" type="parTrans" cxnId="{3C086324-FD0A-4DB3-AD3A-AA952482172D}">
      <dgm:prSet/>
      <dgm:spPr/>
      <dgm:t>
        <a:bodyPr/>
        <a:lstStyle/>
        <a:p>
          <a:endParaRPr lang="ru-RU"/>
        </a:p>
      </dgm:t>
    </dgm:pt>
    <dgm:pt modelId="{ACE32672-7145-40AB-9D0F-AF671EE08A52}" type="sibTrans" cxnId="{3C086324-FD0A-4DB3-AD3A-AA952482172D}">
      <dgm:prSet/>
      <dgm:spPr/>
      <dgm:t>
        <a:bodyPr/>
        <a:lstStyle/>
        <a:p>
          <a:endParaRPr lang="ru-RU"/>
        </a:p>
      </dgm:t>
    </dgm:pt>
    <dgm:pt modelId="{B8C5BF61-0A3D-41F5-A607-E105D1958A17}">
      <dgm:prSet/>
      <dgm:spPr/>
      <dgm:t>
        <a:bodyPr/>
        <a:lstStyle/>
        <a:p>
          <a:pPr rtl="0"/>
          <a:r>
            <a:rPr lang="ru-RU" dirty="0"/>
            <a:t>«Охранять» деньги от мошенников при совершении переводов, платежей и покупки услуг, в том числе, с использованием цифровых сервисов</a:t>
          </a:r>
        </a:p>
      </dgm:t>
    </dgm:pt>
    <dgm:pt modelId="{2D744524-B648-44AB-ADC9-A9929EDDD0DA}" type="parTrans" cxnId="{2EFF63A2-9645-4F95-B357-E7FCAAE428C1}">
      <dgm:prSet/>
      <dgm:spPr/>
      <dgm:t>
        <a:bodyPr/>
        <a:lstStyle/>
        <a:p>
          <a:endParaRPr lang="ru-RU"/>
        </a:p>
      </dgm:t>
    </dgm:pt>
    <dgm:pt modelId="{E47DDEB9-09D8-4217-9AEA-4EDBC199BFE7}" type="sibTrans" cxnId="{2EFF63A2-9645-4F95-B357-E7FCAAE428C1}">
      <dgm:prSet/>
      <dgm:spPr/>
      <dgm:t>
        <a:bodyPr/>
        <a:lstStyle/>
        <a:p>
          <a:endParaRPr lang="ru-RU"/>
        </a:p>
      </dgm:t>
    </dgm:pt>
    <dgm:pt modelId="{C95250D1-7CDD-432A-B79A-DBEDD0512709}" type="pres">
      <dgm:prSet presAssocID="{FEE7FD39-F435-442C-BD15-3BB7A2E92B49}" presName="diagram" presStyleCnt="0">
        <dgm:presLayoutVars>
          <dgm:dir/>
          <dgm:resizeHandles val="exact"/>
        </dgm:presLayoutVars>
      </dgm:prSet>
      <dgm:spPr/>
    </dgm:pt>
    <dgm:pt modelId="{974D0981-CDFF-4D57-9346-07E1AD72FABE}" type="pres">
      <dgm:prSet presAssocID="{4833CBEB-ADDA-4EA0-8BAA-31F8F8C5D61C}" presName="node" presStyleLbl="node1" presStyleIdx="0" presStyleCnt="3">
        <dgm:presLayoutVars>
          <dgm:bulletEnabled val="1"/>
        </dgm:presLayoutVars>
      </dgm:prSet>
      <dgm:spPr/>
    </dgm:pt>
    <dgm:pt modelId="{C0948720-2D5E-41FD-982C-4AF8A840AA9D}" type="pres">
      <dgm:prSet presAssocID="{E3753C51-D198-4BDC-82CF-F64689C64D2B}" presName="sibTrans" presStyleCnt="0"/>
      <dgm:spPr/>
    </dgm:pt>
    <dgm:pt modelId="{F54968C8-B123-435B-BF54-0D9AA5463CEB}" type="pres">
      <dgm:prSet presAssocID="{245471CC-F460-4AFE-9EA9-F1A69B9C05F9}" presName="node" presStyleLbl="node1" presStyleIdx="1" presStyleCnt="3">
        <dgm:presLayoutVars>
          <dgm:bulletEnabled val="1"/>
        </dgm:presLayoutVars>
      </dgm:prSet>
      <dgm:spPr/>
    </dgm:pt>
    <dgm:pt modelId="{35FD30AB-C23D-4A1F-8C72-032EAB6D376F}" type="pres">
      <dgm:prSet presAssocID="{ACE32672-7145-40AB-9D0F-AF671EE08A52}" presName="sibTrans" presStyleCnt="0"/>
      <dgm:spPr/>
    </dgm:pt>
    <dgm:pt modelId="{9FED7FFC-ED70-4F80-9F2D-4D77C0CCBE87}" type="pres">
      <dgm:prSet presAssocID="{B8C5BF61-0A3D-41F5-A607-E105D1958A17}" presName="node" presStyleLbl="node1" presStyleIdx="2" presStyleCnt="3">
        <dgm:presLayoutVars>
          <dgm:bulletEnabled val="1"/>
        </dgm:presLayoutVars>
      </dgm:prSet>
      <dgm:spPr/>
    </dgm:pt>
  </dgm:ptLst>
  <dgm:cxnLst>
    <dgm:cxn modelId="{3C086324-FD0A-4DB3-AD3A-AA952482172D}" srcId="{FEE7FD39-F435-442C-BD15-3BB7A2E92B49}" destId="{245471CC-F460-4AFE-9EA9-F1A69B9C05F9}" srcOrd="1" destOrd="0" parTransId="{AC958820-E7C7-44AE-BFAF-8C7F82026B75}" sibTransId="{ACE32672-7145-40AB-9D0F-AF671EE08A52}"/>
    <dgm:cxn modelId="{51102D5E-F51C-4D97-91A5-EC1F0B8ACC8E}" type="presOf" srcId="{245471CC-F460-4AFE-9EA9-F1A69B9C05F9}" destId="{F54968C8-B123-435B-BF54-0D9AA5463CEB}" srcOrd="0" destOrd="0" presId="urn:microsoft.com/office/officeart/2005/8/layout/default"/>
    <dgm:cxn modelId="{C5962264-BD5D-4411-B194-931F1F54F12B}" srcId="{FEE7FD39-F435-442C-BD15-3BB7A2E92B49}" destId="{4833CBEB-ADDA-4EA0-8BAA-31F8F8C5D61C}" srcOrd="0" destOrd="0" parTransId="{377A51F5-9761-4BA7-8292-676AB057C587}" sibTransId="{E3753C51-D198-4BDC-82CF-F64689C64D2B}"/>
    <dgm:cxn modelId="{266B137B-1B5C-4179-9BD9-3F1DB442E95E}" type="presOf" srcId="{B8C5BF61-0A3D-41F5-A607-E105D1958A17}" destId="{9FED7FFC-ED70-4F80-9F2D-4D77C0CCBE87}" srcOrd="0" destOrd="0" presId="urn:microsoft.com/office/officeart/2005/8/layout/default"/>
    <dgm:cxn modelId="{84890B8D-4EC8-4CB3-9366-6C0117854096}" type="presOf" srcId="{4833CBEB-ADDA-4EA0-8BAA-31F8F8C5D61C}" destId="{974D0981-CDFF-4D57-9346-07E1AD72FABE}" srcOrd="0" destOrd="0" presId="urn:microsoft.com/office/officeart/2005/8/layout/default"/>
    <dgm:cxn modelId="{2EFF63A2-9645-4F95-B357-E7FCAAE428C1}" srcId="{FEE7FD39-F435-442C-BD15-3BB7A2E92B49}" destId="{B8C5BF61-0A3D-41F5-A607-E105D1958A17}" srcOrd="2" destOrd="0" parTransId="{2D744524-B648-44AB-ADC9-A9929EDDD0DA}" sibTransId="{E47DDEB9-09D8-4217-9AEA-4EDBC199BFE7}"/>
    <dgm:cxn modelId="{3E129AFD-64CB-4910-B067-575F22381B11}" type="presOf" srcId="{FEE7FD39-F435-442C-BD15-3BB7A2E92B49}" destId="{C95250D1-7CDD-432A-B79A-DBEDD0512709}" srcOrd="0" destOrd="0" presId="urn:microsoft.com/office/officeart/2005/8/layout/default"/>
    <dgm:cxn modelId="{E82FBA46-AAE8-454B-B5A4-C6B1516244F1}" type="presParOf" srcId="{C95250D1-7CDD-432A-B79A-DBEDD0512709}" destId="{974D0981-CDFF-4D57-9346-07E1AD72FABE}" srcOrd="0" destOrd="0" presId="urn:microsoft.com/office/officeart/2005/8/layout/default"/>
    <dgm:cxn modelId="{293CBFAC-EF2C-439D-8036-D89D1110EFBB}" type="presParOf" srcId="{C95250D1-7CDD-432A-B79A-DBEDD0512709}" destId="{C0948720-2D5E-41FD-982C-4AF8A840AA9D}" srcOrd="1" destOrd="0" presId="urn:microsoft.com/office/officeart/2005/8/layout/default"/>
    <dgm:cxn modelId="{BAA6BD9E-6C48-4F93-A4E1-A6F3EB1F0E61}" type="presParOf" srcId="{C95250D1-7CDD-432A-B79A-DBEDD0512709}" destId="{F54968C8-B123-435B-BF54-0D9AA5463CEB}" srcOrd="2" destOrd="0" presId="urn:microsoft.com/office/officeart/2005/8/layout/default"/>
    <dgm:cxn modelId="{359E482E-AD01-43EA-9D18-F75A7BF3C7F8}" type="presParOf" srcId="{C95250D1-7CDD-432A-B79A-DBEDD0512709}" destId="{35FD30AB-C23D-4A1F-8C72-032EAB6D376F}" srcOrd="3" destOrd="0" presId="urn:microsoft.com/office/officeart/2005/8/layout/default"/>
    <dgm:cxn modelId="{0C13D3F8-1743-49F9-A668-594A0578FBDD}" type="presParOf" srcId="{C95250D1-7CDD-432A-B79A-DBEDD0512709}" destId="{9FED7FFC-ED70-4F80-9F2D-4D77C0CCBE87}"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7F886A2-6A49-48BE-A098-405199AACFD3}" type="doc">
      <dgm:prSet loTypeId="urn:microsoft.com/office/officeart/2005/8/layout/default" loCatId="list" qsTypeId="urn:microsoft.com/office/officeart/2005/8/quickstyle/simple3" qsCatId="simple" csTypeId="urn:microsoft.com/office/officeart/2005/8/colors/colorful4" csCatId="colorful" phldr="1"/>
      <dgm:spPr/>
      <dgm:t>
        <a:bodyPr/>
        <a:lstStyle/>
        <a:p>
          <a:endParaRPr lang="ru-RU"/>
        </a:p>
      </dgm:t>
    </dgm:pt>
    <dgm:pt modelId="{6F304383-F1E9-4412-84FE-2BF8B9895585}">
      <dgm:prSet/>
      <dgm:spPr/>
      <dgm:t>
        <a:bodyPr/>
        <a:lstStyle/>
        <a:p>
          <a:pPr rtl="0"/>
          <a:r>
            <a:rPr lang="ru-RU" dirty="0"/>
            <a:t>Вопросы финансов затрагивают все сферы жизни современного человека, а  финансовая грамотность стала необходимым жизненным навыком, как умение читать и писать. </a:t>
          </a:r>
        </a:p>
      </dgm:t>
    </dgm:pt>
    <dgm:pt modelId="{BA96329F-2DBA-4F0D-87B3-EFBBF789F395}" type="parTrans" cxnId="{F077579D-CAB7-45E2-B954-EC04A98662DA}">
      <dgm:prSet/>
      <dgm:spPr/>
      <dgm:t>
        <a:bodyPr/>
        <a:lstStyle/>
        <a:p>
          <a:endParaRPr lang="ru-RU"/>
        </a:p>
      </dgm:t>
    </dgm:pt>
    <dgm:pt modelId="{E677FE07-1450-4D96-B6E2-1F0A3AEBEDD3}" type="sibTrans" cxnId="{F077579D-CAB7-45E2-B954-EC04A98662DA}">
      <dgm:prSet/>
      <dgm:spPr/>
      <dgm:t>
        <a:bodyPr/>
        <a:lstStyle/>
        <a:p>
          <a:endParaRPr lang="ru-RU"/>
        </a:p>
      </dgm:t>
    </dgm:pt>
    <dgm:pt modelId="{3E99BDE5-ADF2-4884-9AAA-FCC2C8D78C07}">
      <dgm:prSet/>
      <dgm:spPr/>
      <dgm:t>
        <a:bodyPr/>
        <a:lstStyle/>
        <a:p>
          <a:pPr rtl="0"/>
          <a:r>
            <a:rPr lang="ru-RU" dirty="0"/>
            <a:t>Проект  «Содействие повышению уровня финансовой грамотности населения и развитию финансового образования в Российской Федерации» реализуется Министерством финансов Российской Федерации совместно с Всемирным банком.</a:t>
          </a:r>
        </a:p>
      </dgm:t>
    </dgm:pt>
    <dgm:pt modelId="{EED91062-4015-4184-B6A2-0FB9EBFAC5E5}" type="parTrans" cxnId="{D3EA39DA-3C7A-4A53-9E8A-CEE876DFEAE2}">
      <dgm:prSet/>
      <dgm:spPr/>
      <dgm:t>
        <a:bodyPr/>
        <a:lstStyle/>
        <a:p>
          <a:endParaRPr lang="ru-RU"/>
        </a:p>
      </dgm:t>
    </dgm:pt>
    <dgm:pt modelId="{8F1CA88E-FCDB-47BF-8380-C6BD8F4AAC9A}" type="sibTrans" cxnId="{D3EA39DA-3C7A-4A53-9E8A-CEE876DFEAE2}">
      <dgm:prSet/>
      <dgm:spPr/>
      <dgm:t>
        <a:bodyPr/>
        <a:lstStyle/>
        <a:p>
          <a:endParaRPr lang="ru-RU"/>
        </a:p>
      </dgm:t>
    </dgm:pt>
    <dgm:pt modelId="{264C7B6F-7BA6-4498-84C6-1F48FDB0E533}">
      <dgm:prSet/>
      <dgm:spPr/>
      <dgm:t>
        <a:bodyPr/>
        <a:lstStyle/>
        <a:p>
          <a:pPr rtl="0"/>
          <a:r>
            <a:rPr lang="ru-RU" dirty="0"/>
            <a:t>Цель - повышение финансовой грамотности российских граждан, содействие формированию у населения разумного финансового поведения, обоснованных решений, ответственного отношения к личным финансам. </a:t>
          </a:r>
        </a:p>
      </dgm:t>
    </dgm:pt>
    <dgm:pt modelId="{A40B6210-9629-4430-AF74-5F0A0D63DA27}" type="parTrans" cxnId="{AE67DF55-91D7-47D2-A6FC-315F6D43C2C2}">
      <dgm:prSet/>
      <dgm:spPr/>
      <dgm:t>
        <a:bodyPr/>
        <a:lstStyle/>
        <a:p>
          <a:endParaRPr lang="ru-RU"/>
        </a:p>
      </dgm:t>
    </dgm:pt>
    <dgm:pt modelId="{B6BF4B70-02D5-4591-8924-AACBDFEB2A9C}" type="sibTrans" cxnId="{AE67DF55-91D7-47D2-A6FC-315F6D43C2C2}">
      <dgm:prSet/>
      <dgm:spPr/>
      <dgm:t>
        <a:bodyPr/>
        <a:lstStyle/>
        <a:p>
          <a:endParaRPr lang="ru-RU"/>
        </a:p>
      </dgm:t>
    </dgm:pt>
    <dgm:pt modelId="{265408A3-6719-449E-BDFF-C55CF02D1D60}">
      <dgm:prSet/>
      <dgm:spPr/>
      <dgm:t>
        <a:bodyPr/>
        <a:lstStyle/>
        <a:p>
          <a:pPr rtl="0"/>
          <a:r>
            <a:rPr lang="ru-RU" dirty="0"/>
            <a:t>Финансово грамотный человек подсчитывает свои расходы и доходы, ведёт семейный или личный бюджет, не влезает в излишние долги, имеет финансовую «подушку безопасности». </a:t>
          </a:r>
        </a:p>
      </dgm:t>
    </dgm:pt>
    <dgm:pt modelId="{A485FA28-B128-4281-867A-61E7735C3D8F}" type="parTrans" cxnId="{E086DA4C-67E1-48DE-A282-02C9A4A36F97}">
      <dgm:prSet/>
      <dgm:spPr/>
      <dgm:t>
        <a:bodyPr/>
        <a:lstStyle/>
        <a:p>
          <a:endParaRPr lang="ru-RU"/>
        </a:p>
      </dgm:t>
    </dgm:pt>
    <dgm:pt modelId="{77A417EA-1E43-4EF8-9D1F-30092DBC64BB}" type="sibTrans" cxnId="{E086DA4C-67E1-48DE-A282-02C9A4A36F97}">
      <dgm:prSet/>
      <dgm:spPr/>
      <dgm:t>
        <a:bodyPr/>
        <a:lstStyle/>
        <a:p>
          <a:endParaRPr lang="ru-RU"/>
        </a:p>
      </dgm:t>
    </dgm:pt>
    <dgm:pt modelId="{6B211BB3-6956-4020-9821-C777CC419457}">
      <dgm:prSet/>
      <dgm:spPr/>
      <dgm:t>
        <a:bodyPr/>
        <a:lstStyle/>
        <a:p>
          <a:pPr rtl="0"/>
          <a:r>
            <a:rPr lang="ru-RU" dirty="0"/>
            <a:t>Финансовая грамотность дает возможность управлять своим финансовым благополучием, строить долгосрочные планы и добиваться успеха.</a:t>
          </a:r>
        </a:p>
      </dgm:t>
    </dgm:pt>
    <dgm:pt modelId="{3108DE08-21C0-49ED-AD0E-9F1844F03EB0}" type="parTrans" cxnId="{26B2053F-CF6F-4D4C-9E2F-F0E74E22060D}">
      <dgm:prSet/>
      <dgm:spPr/>
      <dgm:t>
        <a:bodyPr/>
        <a:lstStyle/>
        <a:p>
          <a:endParaRPr lang="ru-RU"/>
        </a:p>
      </dgm:t>
    </dgm:pt>
    <dgm:pt modelId="{D725476A-8A86-4D5B-ABD6-7C5A54F898B8}" type="sibTrans" cxnId="{26B2053F-CF6F-4D4C-9E2F-F0E74E22060D}">
      <dgm:prSet/>
      <dgm:spPr/>
      <dgm:t>
        <a:bodyPr/>
        <a:lstStyle/>
        <a:p>
          <a:endParaRPr lang="ru-RU"/>
        </a:p>
      </dgm:t>
    </dgm:pt>
    <dgm:pt modelId="{303F6417-DB9D-4E96-9EAD-9E507464B0CE}" type="pres">
      <dgm:prSet presAssocID="{F7F886A2-6A49-48BE-A098-405199AACFD3}" presName="diagram" presStyleCnt="0">
        <dgm:presLayoutVars>
          <dgm:dir/>
          <dgm:resizeHandles val="exact"/>
        </dgm:presLayoutVars>
      </dgm:prSet>
      <dgm:spPr/>
    </dgm:pt>
    <dgm:pt modelId="{BD907215-E244-434A-A753-5C448662E272}" type="pres">
      <dgm:prSet presAssocID="{6F304383-F1E9-4412-84FE-2BF8B9895585}" presName="node" presStyleLbl="node1" presStyleIdx="0" presStyleCnt="5">
        <dgm:presLayoutVars>
          <dgm:bulletEnabled val="1"/>
        </dgm:presLayoutVars>
      </dgm:prSet>
      <dgm:spPr/>
    </dgm:pt>
    <dgm:pt modelId="{574C8C1A-C0D3-4B16-B9E9-3085B45DA2FA}" type="pres">
      <dgm:prSet presAssocID="{E677FE07-1450-4D96-B6E2-1F0A3AEBEDD3}" presName="sibTrans" presStyleCnt="0"/>
      <dgm:spPr/>
    </dgm:pt>
    <dgm:pt modelId="{A44D8166-DD41-45D0-A467-9BA3E82FB39B}" type="pres">
      <dgm:prSet presAssocID="{265408A3-6719-449E-BDFF-C55CF02D1D60}" presName="node" presStyleLbl="node1" presStyleIdx="1" presStyleCnt="5">
        <dgm:presLayoutVars>
          <dgm:bulletEnabled val="1"/>
        </dgm:presLayoutVars>
      </dgm:prSet>
      <dgm:spPr/>
    </dgm:pt>
    <dgm:pt modelId="{73C60925-829A-4E52-8D49-9101A464A567}" type="pres">
      <dgm:prSet presAssocID="{77A417EA-1E43-4EF8-9D1F-30092DBC64BB}" presName="sibTrans" presStyleCnt="0"/>
      <dgm:spPr/>
    </dgm:pt>
    <dgm:pt modelId="{A35E5CD9-3F5B-47C1-B2E1-9EACAEF6A3EA}" type="pres">
      <dgm:prSet presAssocID="{6B211BB3-6956-4020-9821-C777CC419457}" presName="node" presStyleLbl="node1" presStyleIdx="2" presStyleCnt="5">
        <dgm:presLayoutVars>
          <dgm:bulletEnabled val="1"/>
        </dgm:presLayoutVars>
      </dgm:prSet>
      <dgm:spPr/>
    </dgm:pt>
    <dgm:pt modelId="{7C4BD506-AB7E-4066-8D47-9BA56D7B966F}" type="pres">
      <dgm:prSet presAssocID="{D725476A-8A86-4D5B-ABD6-7C5A54F898B8}" presName="sibTrans" presStyleCnt="0"/>
      <dgm:spPr/>
    </dgm:pt>
    <dgm:pt modelId="{95DC9F4A-EF4B-40C8-9BF7-955A0087946C}" type="pres">
      <dgm:prSet presAssocID="{3E99BDE5-ADF2-4884-9AAA-FCC2C8D78C07}" presName="node" presStyleLbl="node1" presStyleIdx="3" presStyleCnt="5">
        <dgm:presLayoutVars>
          <dgm:bulletEnabled val="1"/>
        </dgm:presLayoutVars>
      </dgm:prSet>
      <dgm:spPr/>
    </dgm:pt>
    <dgm:pt modelId="{F443B1E9-5CE9-4BF4-8F97-83B8576269C7}" type="pres">
      <dgm:prSet presAssocID="{8F1CA88E-FCDB-47BF-8380-C6BD8F4AAC9A}" presName="sibTrans" presStyleCnt="0"/>
      <dgm:spPr/>
    </dgm:pt>
    <dgm:pt modelId="{A94835D6-0355-4F57-A0A5-2D21A227A400}" type="pres">
      <dgm:prSet presAssocID="{264C7B6F-7BA6-4498-84C6-1F48FDB0E533}" presName="node" presStyleLbl="node1" presStyleIdx="4" presStyleCnt="5">
        <dgm:presLayoutVars>
          <dgm:bulletEnabled val="1"/>
        </dgm:presLayoutVars>
      </dgm:prSet>
      <dgm:spPr/>
    </dgm:pt>
  </dgm:ptLst>
  <dgm:cxnLst>
    <dgm:cxn modelId="{CC43FF12-0EED-4CF6-8531-A2A6988E0603}" type="presOf" srcId="{6F304383-F1E9-4412-84FE-2BF8B9895585}" destId="{BD907215-E244-434A-A753-5C448662E272}" srcOrd="0" destOrd="0" presId="urn:microsoft.com/office/officeart/2005/8/layout/default"/>
    <dgm:cxn modelId="{26B2053F-CF6F-4D4C-9E2F-F0E74E22060D}" srcId="{F7F886A2-6A49-48BE-A098-405199AACFD3}" destId="{6B211BB3-6956-4020-9821-C777CC419457}" srcOrd="2" destOrd="0" parTransId="{3108DE08-21C0-49ED-AD0E-9F1844F03EB0}" sibTransId="{D725476A-8A86-4D5B-ABD6-7C5A54F898B8}"/>
    <dgm:cxn modelId="{E086DA4C-67E1-48DE-A282-02C9A4A36F97}" srcId="{F7F886A2-6A49-48BE-A098-405199AACFD3}" destId="{265408A3-6719-449E-BDFF-C55CF02D1D60}" srcOrd="1" destOrd="0" parTransId="{A485FA28-B128-4281-867A-61E7735C3D8F}" sibTransId="{77A417EA-1E43-4EF8-9D1F-30092DBC64BB}"/>
    <dgm:cxn modelId="{AE67DF55-91D7-47D2-A6FC-315F6D43C2C2}" srcId="{F7F886A2-6A49-48BE-A098-405199AACFD3}" destId="{264C7B6F-7BA6-4498-84C6-1F48FDB0E533}" srcOrd="4" destOrd="0" parTransId="{A40B6210-9629-4430-AF74-5F0A0D63DA27}" sibTransId="{B6BF4B70-02D5-4591-8924-AACBDFEB2A9C}"/>
    <dgm:cxn modelId="{34A8DC98-4DB4-4ED4-8301-D5468190CF78}" type="presOf" srcId="{264C7B6F-7BA6-4498-84C6-1F48FDB0E533}" destId="{A94835D6-0355-4F57-A0A5-2D21A227A400}" srcOrd="0" destOrd="0" presId="urn:microsoft.com/office/officeart/2005/8/layout/default"/>
    <dgm:cxn modelId="{F077579D-CAB7-45E2-B954-EC04A98662DA}" srcId="{F7F886A2-6A49-48BE-A098-405199AACFD3}" destId="{6F304383-F1E9-4412-84FE-2BF8B9895585}" srcOrd="0" destOrd="0" parTransId="{BA96329F-2DBA-4F0D-87B3-EFBBF789F395}" sibTransId="{E677FE07-1450-4D96-B6E2-1F0A3AEBEDD3}"/>
    <dgm:cxn modelId="{D3EA39DA-3C7A-4A53-9E8A-CEE876DFEAE2}" srcId="{F7F886A2-6A49-48BE-A098-405199AACFD3}" destId="{3E99BDE5-ADF2-4884-9AAA-FCC2C8D78C07}" srcOrd="3" destOrd="0" parTransId="{EED91062-4015-4184-B6A2-0FB9EBFAC5E5}" sibTransId="{8F1CA88E-FCDB-47BF-8380-C6BD8F4AAC9A}"/>
    <dgm:cxn modelId="{1B83A8EA-FF6A-4317-9A74-477786F9C315}" type="presOf" srcId="{265408A3-6719-449E-BDFF-C55CF02D1D60}" destId="{A44D8166-DD41-45D0-A467-9BA3E82FB39B}" srcOrd="0" destOrd="0" presId="urn:microsoft.com/office/officeart/2005/8/layout/default"/>
    <dgm:cxn modelId="{674A61EC-5F4E-4FC3-8F43-2E5741AC9F8B}" type="presOf" srcId="{F7F886A2-6A49-48BE-A098-405199AACFD3}" destId="{303F6417-DB9D-4E96-9EAD-9E507464B0CE}" srcOrd="0" destOrd="0" presId="urn:microsoft.com/office/officeart/2005/8/layout/default"/>
    <dgm:cxn modelId="{3B860FF1-266A-425F-8C81-30EF42AFFAAE}" type="presOf" srcId="{3E99BDE5-ADF2-4884-9AAA-FCC2C8D78C07}" destId="{95DC9F4A-EF4B-40C8-9BF7-955A0087946C}" srcOrd="0" destOrd="0" presId="urn:microsoft.com/office/officeart/2005/8/layout/default"/>
    <dgm:cxn modelId="{7BBCBFFD-4C1F-4AC2-819F-0994C7B2B5C6}" type="presOf" srcId="{6B211BB3-6956-4020-9821-C777CC419457}" destId="{A35E5CD9-3F5B-47C1-B2E1-9EACAEF6A3EA}" srcOrd="0" destOrd="0" presId="urn:microsoft.com/office/officeart/2005/8/layout/default"/>
    <dgm:cxn modelId="{76B4F111-C061-476F-9736-DE77BE445403}" type="presParOf" srcId="{303F6417-DB9D-4E96-9EAD-9E507464B0CE}" destId="{BD907215-E244-434A-A753-5C448662E272}" srcOrd="0" destOrd="0" presId="urn:microsoft.com/office/officeart/2005/8/layout/default"/>
    <dgm:cxn modelId="{DA9380E1-F133-4377-BA42-C6BBA3FB9BFA}" type="presParOf" srcId="{303F6417-DB9D-4E96-9EAD-9E507464B0CE}" destId="{574C8C1A-C0D3-4B16-B9E9-3085B45DA2FA}" srcOrd="1" destOrd="0" presId="urn:microsoft.com/office/officeart/2005/8/layout/default"/>
    <dgm:cxn modelId="{6A53CBC0-37DA-4BD4-88F9-A597DAC378EA}" type="presParOf" srcId="{303F6417-DB9D-4E96-9EAD-9E507464B0CE}" destId="{A44D8166-DD41-45D0-A467-9BA3E82FB39B}" srcOrd="2" destOrd="0" presId="urn:microsoft.com/office/officeart/2005/8/layout/default"/>
    <dgm:cxn modelId="{5C9E6298-05CB-4F07-A4B4-02301F2B5263}" type="presParOf" srcId="{303F6417-DB9D-4E96-9EAD-9E507464B0CE}" destId="{73C60925-829A-4E52-8D49-9101A464A567}" srcOrd="3" destOrd="0" presId="urn:microsoft.com/office/officeart/2005/8/layout/default"/>
    <dgm:cxn modelId="{3F4C9C69-2B15-4850-81FA-D6CD9C08BBC9}" type="presParOf" srcId="{303F6417-DB9D-4E96-9EAD-9E507464B0CE}" destId="{A35E5CD9-3F5B-47C1-B2E1-9EACAEF6A3EA}" srcOrd="4" destOrd="0" presId="urn:microsoft.com/office/officeart/2005/8/layout/default"/>
    <dgm:cxn modelId="{32E8C478-E765-419D-938F-447AE8A670A2}" type="presParOf" srcId="{303F6417-DB9D-4E96-9EAD-9E507464B0CE}" destId="{7C4BD506-AB7E-4066-8D47-9BA56D7B966F}" srcOrd="5" destOrd="0" presId="urn:microsoft.com/office/officeart/2005/8/layout/default"/>
    <dgm:cxn modelId="{464342B4-A23F-4EB3-9914-4BA2ED4CE3E9}" type="presParOf" srcId="{303F6417-DB9D-4E96-9EAD-9E507464B0CE}" destId="{95DC9F4A-EF4B-40C8-9BF7-955A0087946C}" srcOrd="6" destOrd="0" presId="urn:microsoft.com/office/officeart/2005/8/layout/default"/>
    <dgm:cxn modelId="{BE1F47E8-D47F-4C79-B409-8632DD35684B}" type="presParOf" srcId="{303F6417-DB9D-4E96-9EAD-9E507464B0CE}" destId="{F443B1E9-5CE9-4BF4-8F97-83B8576269C7}" srcOrd="7" destOrd="0" presId="urn:microsoft.com/office/officeart/2005/8/layout/default"/>
    <dgm:cxn modelId="{DB378C99-238B-4FC6-AC63-F503DCC6AAFC}" type="presParOf" srcId="{303F6417-DB9D-4E96-9EAD-9E507464B0CE}" destId="{A94835D6-0355-4F57-A0A5-2D21A227A400}"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00E263-8F52-42C2-9AA2-6A5349DDA17F}">
      <dsp:nvSpPr>
        <dsp:cNvPr id="0" name=""/>
        <dsp:cNvSpPr/>
      </dsp:nvSpPr>
      <dsp:spPr>
        <a:xfrm>
          <a:off x="0" y="102527"/>
          <a:ext cx="11127754" cy="556152"/>
        </a:xfrm>
        <a:prstGeom prst="roundRect">
          <a:avLst/>
        </a:prstGeom>
        <a:gradFill rotWithShape="0">
          <a:gsLst>
            <a:gs pos="0">
              <a:schemeClr val="accent4">
                <a:hueOff val="0"/>
                <a:satOff val="0"/>
                <a:lumOff val="0"/>
                <a:alphaOff val="0"/>
                <a:tint val="64000"/>
                <a:lumMod val="118000"/>
              </a:schemeClr>
            </a:gs>
            <a:gs pos="100000">
              <a:schemeClr val="accent4">
                <a:hueOff val="0"/>
                <a:satOff val="0"/>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l" defTabSz="622300" rtl="0">
            <a:lnSpc>
              <a:spcPct val="90000"/>
            </a:lnSpc>
            <a:spcBef>
              <a:spcPct val="0"/>
            </a:spcBef>
            <a:spcAft>
              <a:spcPct val="35000"/>
            </a:spcAft>
            <a:buNone/>
          </a:pPr>
          <a:r>
            <a:rPr lang="ru-RU" sz="1400" kern="1200" dirty="0"/>
            <a:t>Наша финансовая безопасность напрямую зависит от принимаемых нами ежедневно решений. </a:t>
          </a:r>
        </a:p>
      </dsp:txBody>
      <dsp:txXfrm>
        <a:off x="27149" y="129676"/>
        <a:ext cx="11073456" cy="501854"/>
      </dsp:txXfrm>
    </dsp:sp>
    <dsp:sp modelId="{5215D92D-1EA4-482D-A033-290A841678D8}">
      <dsp:nvSpPr>
        <dsp:cNvPr id="0" name=""/>
        <dsp:cNvSpPr/>
      </dsp:nvSpPr>
      <dsp:spPr>
        <a:xfrm>
          <a:off x="0" y="698999"/>
          <a:ext cx="11127754" cy="556152"/>
        </a:xfrm>
        <a:prstGeom prst="roundRect">
          <a:avLst/>
        </a:prstGeom>
        <a:gradFill rotWithShape="0">
          <a:gsLst>
            <a:gs pos="0">
              <a:schemeClr val="accent4">
                <a:hueOff val="-3494076"/>
                <a:satOff val="1062"/>
                <a:lumOff val="785"/>
                <a:alphaOff val="0"/>
                <a:tint val="64000"/>
                <a:lumMod val="118000"/>
              </a:schemeClr>
            </a:gs>
            <a:gs pos="100000">
              <a:schemeClr val="accent4">
                <a:hueOff val="-3494076"/>
                <a:satOff val="1062"/>
                <a:lumOff val="785"/>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l" defTabSz="622300" rtl="0">
            <a:lnSpc>
              <a:spcPct val="90000"/>
            </a:lnSpc>
            <a:spcBef>
              <a:spcPct val="0"/>
            </a:spcBef>
            <a:spcAft>
              <a:spcPct val="35000"/>
            </a:spcAft>
            <a:buNone/>
          </a:pPr>
          <a:r>
            <a:rPr lang="ru-RU" sz="1400" kern="1200" dirty="0"/>
            <a:t>Непродуманный  выбор поставщика финансовых услуг, невнимательное чтение условия договоров, отсутствие финансовой дисциплины и - как следствие - неисполнение своих обязательств и неприятная финансовая ситуация.</a:t>
          </a:r>
        </a:p>
      </dsp:txBody>
      <dsp:txXfrm>
        <a:off x="27149" y="726148"/>
        <a:ext cx="11073456" cy="50185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9B2878-C510-4E19-A495-3F089224E517}">
      <dsp:nvSpPr>
        <dsp:cNvPr id="0" name=""/>
        <dsp:cNvSpPr/>
      </dsp:nvSpPr>
      <dsp:spPr>
        <a:xfrm>
          <a:off x="801926" y="605"/>
          <a:ext cx="1806498" cy="1083899"/>
        </a:xfrm>
        <a:prstGeom prst="rect">
          <a:avLst/>
        </a:prstGeom>
        <a:gradFill rotWithShape="0">
          <a:gsLst>
            <a:gs pos="0">
              <a:schemeClr val="accent4">
                <a:hueOff val="0"/>
                <a:satOff val="0"/>
                <a:lumOff val="0"/>
                <a:alphaOff val="0"/>
                <a:tint val="64000"/>
                <a:lumMod val="118000"/>
              </a:schemeClr>
            </a:gs>
            <a:gs pos="100000">
              <a:schemeClr val="accent4">
                <a:hueOff val="0"/>
                <a:satOff val="0"/>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7150" tIns="57150" rIns="57150" bIns="57150" numCol="1" spcCol="1270" anchor="ctr" anchorCtr="0">
          <a:noAutofit/>
        </a:bodyPr>
        <a:lstStyle/>
        <a:p>
          <a:pPr marL="0" lvl="0" indent="0" algn="ctr" defTabSz="666750" rtl="0">
            <a:lnSpc>
              <a:spcPct val="90000"/>
            </a:lnSpc>
            <a:spcBef>
              <a:spcPct val="0"/>
            </a:spcBef>
            <a:spcAft>
              <a:spcPct val="35000"/>
            </a:spcAft>
            <a:buNone/>
          </a:pPr>
          <a:r>
            <a:rPr lang="ru-RU" sz="1500" kern="1200" dirty="0"/>
            <a:t>Мошенничества с использованием банковских карт</a:t>
          </a:r>
        </a:p>
      </dsp:txBody>
      <dsp:txXfrm>
        <a:off x="801926" y="605"/>
        <a:ext cx="1806498" cy="1083899"/>
      </dsp:txXfrm>
    </dsp:sp>
    <dsp:sp modelId="{E6792D2E-755B-44FF-823E-7E504CBADA19}">
      <dsp:nvSpPr>
        <dsp:cNvPr id="0" name=""/>
        <dsp:cNvSpPr/>
      </dsp:nvSpPr>
      <dsp:spPr>
        <a:xfrm>
          <a:off x="2789074" y="605"/>
          <a:ext cx="1806498" cy="1083899"/>
        </a:xfrm>
        <a:prstGeom prst="rect">
          <a:avLst/>
        </a:prstGeom>
        <a:gradFill rotWithShape="0">
          <a:gsLst>
            <a:gs pos="0">
              <a:schemeClr val="accent4">
                <a:hueOff val="-873519"/>
                <a:satOff val="265"/>
                <a:lumOff val="196"/>
                <a:alphaOff val="0"/>
                <a:tint val="64000"/>
                <a:lumMod val="118000"/>
              </a:schemeClr>
            </a:gs>
            <a:gs pos="100000">
              <a:schemeClr val="accent4">
                <a:hueOff val="-873519"/>
                <a:satOff val="265"/>
                <a:lumOff val="196"/>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7150" tIns="57150" rIns="57150" bIns="57150" numCol="1" spcCol="1270" anchor="ctr" anchorCtr="0">
          <a:noAutofit/>
        </a:bodyPr>
        <a:lstStyle/>
        <a:p>
          <a:pPr marL="0" lvl="0" indent="0" algn="ctr" defTabSz="666750" rtl="0">
            <a:lnSpc>
              <a:spcPct val="90000"/>
            </a:lnSpc>
            <a:spcBef>
              <a:spcPct val="0"/>
            </a:spcBef>
            <a:spcAft>
              <a:spcPct val="35000"/>
            </a:spcAft>
            <a:buNone/>
          </a:pPr>
          <a:r>
            <a:rPr lang="ru-RU" sz="1500" kern="1200" dirty="0" err="1"/>
            <a:t>Интернет-мошенничества</a:t>
          </a:r>
          <a:endParaRPr lang="ru-RU" sz="1500" kern="1200" dirty="0"/>
        </a:p>
      </dsp:txBody>
      <dsp:txXfrm>
        <a:off x="2789074" y="605"/>
        <a:ext cx="1806498" cy="1083899"/>
      </dsp:txXfrm>
    </dsp:sp>
    <dsp:sp modelId="{1BC63C24-7B17-4196-B2CA-BE12D9B1E275}">
      <dsp:nvSpPr>
        <dsp:cNvPr id="0" name=""/>
        <dsp:cNvSpPr/>
      </dsp:nvSpPr>
      <dsp:spPr>
        <a:xfrm>
          <a:off x="4776223" y="605"/>
          <a:ext cx="1806498" cy="1083899"/>
        </a:xfrm>
        <a:prstGeom prst="rect">
          <a:avLst/>
        </a:prstGeom>
        <a:gradFill rotWithShape="0">
          <a:gsLst>
            <a:gs pos="0">
              <a:schemeClr val="accent4">
                <a:hueOff val="-1747038"/>
                <a:satOff val="531"/>
                <a:lumOff val="392"/>
                <a:alphaOff val="0"/>
                <a:tint val="64000"/>
                <a:lumMod val="118000"/>
              </a:schemeClr>
            </a:gs>
            <a:gs pos="100000">
              <a:schemeClr val="accent4">
                <a:hueOff val="-1747038"/>
                <a:satOff val="531"/>
                <a:lumOff val="392"/>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7150" tIns="57150" rIns="57150" bIns="57150" numCol="1" spcCol="1270" anchor="ctr" anchorCtr="0">
          <a:noAutofit/>
        </a:bodyPr>
        <a:lstStyle/>
        <a:p>
          <a:pPr marL="0" lvl="0" indent="0" algn="ctr" defTabSz="666750" rtl="0">
            <a:lnSpc>
              <a:spcPct val="90000"/>
            </a:lnSpc>
            <a:spcBef>
              <a:spcPct val="0"/>
            </a:spcBef>
            <a:spcAft>
              <a:spcPct val="35000"/>
            </a:spcAft>
            <a:buNone/>
          </a:pPr>
          <a:r>
            <a:rPr lang="ru-RU" sz="1500" kern="1200" dirty="0"/>
            <a:t>Мобильные мошенничества</a:t>
          </a:r>
        </a:p>
      </dsp:txBody>
      <dsp:txXfrm>
        <a:off x="4776223" y="605"/>
        <a:ext cx="1806498" cy="1083899"/>
      </dsp:txXfrm>
    </dsp:sp>
    <dsp:sp modelId="{EF4F7660-8628-4CEE-9ABF-2394A7342EDD}">
      <dsp:nvSpPr>
        <dsp:cNvPr id="0" name=""/>
        <dsp:cNvSpPr/>
      </dsp:nvSpPr>
      <dsp:spPr>
        <a:xfrm>
          <a:off x="1795500" y="1265154"/>
          <a:ext cx="1806498" cy="1083899"/>
        </a:xfrm>
        <a:prstGeom prst="rect">
          <a:avLst/>
        </a:prstGeom>
        <a:gradFill rotWithShape="0">
          <a:gsLst>
            <a:gs pos="0">
              <a:schemeClr val="accent4">
                <a:hueOff val="-2620557"/>
                <a:satOff val="796"/>
                <a:lumOff val="589"/>
                <a:alphaOff val="0"/>
                <a:tint val="64000"/>
                <a:lumMod val="118000"/>
              </a:schemeClr>
            </a:gs>
            <a:gs pos="100000">
              <a:schemeClr val="accent4">
                <a:hueOff val="-2620557"/>
                <a:satOff val="796"/>
                <a:lumOff val="589"/>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7150" tIns="57150" rIns="57150" bIns="57150" numCol="1" spcCol="1270" anchor="ctr" anchorCtr="0">
          <a:noAutofit/>
        </a:bodyPr>
        <a:lstStyle/>
        <a:p>
          <a:pPr marL="0" lvl="0" indent="0" algn="ctr" defTabSz="666750" rtl="0">
            <a:lnSpc>
              <a:spcPct val="90000"/>
            </a:lnSpc>
            <a:spcBef>
              <a:spcPct val="0"/>
            </a:spcBef>
            <a:spcAft>
              <a:spcPct val="35000"/>
            </a:spcAft>
            <a:buNone/>
          </a:pPr>
          <a:r>
            <a:rPr lang="ru-RU" sz="1500" kern="1200" dirty="0"/>
            <a:t>Финансовые пирамиды</a:t>
          </a:r>
        </a:p>
      </dsp:txBody>
      <dsp:txXfrm>
        <a:off x="1795500" y="1265154"/>
        <a:ext cx="1806498" cy="1083899"/>
      </dsp:txXfrm>
    </dsp:sp>
    <dsp:sp modelId="{A47D0B4C-4889-45D7-B4C9-AAD810233414}">
      <dsp:nvSpPr>
        <dsp:cNvPr id="0" name=""/>
        <dsp:cNvSpPr/>
      </dsp:nvSpPr>
      <dsp:spPr>
        <a:xfrm>
          <a:off x="3782648" y="1265154"/>
          <a:ext cx="1806498" cy="1083899"/>
        </a:xfrm>
        <a:prstGeom prst="rect">
          <a:avLst/>
        </a:prstGeom>
        <a:gradFill rotWithShape="0">
          <a:gsLst>
            <a:gs pos="0">
              <a:schemeClr val="accent4">
                <a:hueOff val="-3494076"/>
                <a:satOff val="1062"/>
                <a:lumOff val="785"/>
                <a:alphaOff val="0"/>
                <a:tint val="64000"/>
                <a:lumMod val="118000"/>
              </a:schemeClr>
            </a:gs>
            <a:gs pos="100000">
              <a:schemeClr val="accent4">
                <a:hueOff val="-3494076"/>
                <a:satOff val="1062"/>
                <a:lumOff val="785"/>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7150" tIns="57150" rIns="57150" bIns="57150" numCol="1" spcCol="1270" anchor="ctr" anchorCtr="0">
          <a:noAutofit/>
        </a:bodyPr>
        <a:lstStyle/>
        <a:p>
          <a:pPr marL="0" lvl="0" indent="0" algn="ctr" defTabSz="666750" rtl="0">
            <a:lnSpc>
              <a:spcPct val="90000"/>
            </a:lnSpc>
            <a:spcBef>
              <a:spcPct val="0"/>
            </a:spcBef>
            <a:spcAft>
              <a:spcPct val="35000"/>
            </a:spcAft>
            <a:buNone/>
          </a:pPr>
          <a:r>
            <a:rPr lang="ru-RU" sz="1500" kern="1200" dirty="0"/>
            <a:t>Кредит в продаже медицинских услуг</a:t>
          </a:r>
        </a:p>
      </dsp:txBody>
      <dsp:txXfrm>
        <a:off x="3782648" y="1265154"/>
        <a:ext cx="1806498" cy="108389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4D0981-CDFF-4D57-9346-07E1AD72FABE}">
      <dsp:nvSpPr>
        <dsp:cNvPr id="0" name=""/>
        <dsp:cNvSpPr/>
      </dsp:nvSpPr>
      <dsp:spPr>
        <a:xfrm>
          <a:off x="0" y="316892"/>
          <a:ext cx="2474515" cy="1484709"/>
        </a:xfrm>
        <a:prstGeom prst="rect">
          <a:avLst/>
        </a:prstGeom>
        <a:gradFill rotWithShape="0">
          <a:gsLst>
            <a:gs pos="0">
              <a:schemeClr val="accent5">
                <a:hueOff val="0"/>
                <a:satOff val="0"/>
                <a:lumOff val="0"/>
                <a:alphaOff val="0"/>
                <a:tint val="64000"/>
                <a:lumMod val="118000"/>
              </a:schemeClr>
            </a:gs>
            <a:gs pos="100000">
              <a:schemeClr val="accent5">
                <a:hueOff val="0"/>
                <a:satOff val="0"/>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rtl="0">
            <a:lnSpc>
              <a:spcPct val="90000"/>
            </a:lnSpc>
            <a:spcBef>
              <a:spcPct val="0"/>
            </a:spcBef>
            <a:spcAft>
              <a:spcPct val="35000"/>
            </a:spcAft>
            <a:buNone/>
          </a:pPr>
          <a:r>
            <a:rPr lang="ru-RU" sz="1400" kern="1200" dirty="0"/>
            <a:t>Пережить временные финансовые трудности (или смягчить их последствия) не снижая уровень жизни и не залезая в долги</a:t>
          </a:r>
        </a:p>
      </dsp:txBody>
      <dsp:txXfrm>
        <a:off x="0" y="316892"/>
        <a:ext cx="2474515" cy="1484709"/>
      </dsp:txXfrm>
    </dsp:sp>
    <dsp:sp modelId="{F54968C8-B123-435B-BF54-0D9AA5463CEB}">
      <dsp:nvSpPr>
        <dsp:cNvPr id="0" name=""/>
        <dsp:cNvSpPr/>
      </dsp:nvSpPr>
      <dsp:spPr>
        <a:xfrm>
          <a:off x="2721966" y="316892"/>
          <a:ext cx="2474515" cy="1484709"/>
        </a:xfrm>
        <a:prstGeom prst="rect">
          <a:avLst/>
        </a:prstGeom>
        <a:gradFill rotWithShape="0">
          <a:gsLst>
            <a:gs pos="0">
              <a:schemeClr val="accent5">
                <a:hueOff val="-3204992"/>
                <a:satOff val="-5268"/>
                <a:lumOff val="-196"/>
                <a:alphaOff val="0"/>
                <a:tint val="64000"/>
                <a:lumMod val="118000"/>
              </a:schemeClr>
            </a:gs>
            <a:gs pos="100000">
              <a:schemeClr val="accent5">
                <a:hueOff val="-3204992"/>
                <a:satOff val="-5268"/>
                <a:lumOff val="-196"/>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rtl="0">
            <a:lnSpc>
              <a:spcPct val="90000"/>
            </a:lnSpc>
            <a:spcBef>
              <a:spcPct val="0"/>
            </a:spcBef>
            <a:spcAft>
              <a:spcPct val="35000"/>
            </a:spcAft>
            <a:buNone/>
          </a:pPr>
          <a:r>
            <a:rPr lang="ru-RU" sz="1400" kern="1200" dirty="0"/>
            <a:t>Избежать вложений денег в финансовые пирамиды или </a:t>
          </a:r>
          <a:r>
            <a:rPr lang="ru-RU" sz="1400" kern="1200" dirty="0" err="1"/>
            <a:t>высокорискованные</a:t>
          </a:r>
          <a:r>
            <a:rPr lang="ru-RU" sz="1400" kern="1200" dirty="0"/>
            <a:t> инструменты (тем более, взяв на это кредит)</a:t>
          </a:r>
        </a:p>
      </dsp:txBody>
      <dsp:txXfrm>
        <a:off x="2721966" y="316892"/>
        <a:ext cx="2474515" cy="1484709"/>
      </dsp:txXfrm>
    </dsp:sp>
    <dsp:sp modelId="{9FED7FFC-ED70-4F80-9F2D-4D77C0CCBE87}">
      <dsp:nvSpPr>
        <dsp:cNvPr id="0" name=""/>
        <dsp:cNvSpPr/>
      </dsp:nvSpPr>
      <dsp:spPr>
        <a:xfrm>
          <a:off x="5443933" y="316892"/>
          <a:ext cx="2474515" cy="1484709"/>
        </a:xfrm>
        <a:prstGeom prst="rect">
          <a:avLst/>
        </a:prstGeom>
        <a:gradFill rotWithShape="0">
          <a:gsLst>
            <a:gs pos="0">
              <a:schemeClr val="accent5">
                <a:hueOff val="-6409983"/>
                <a:satOff val="-10537"/>
                <a:lumOff val="-393"/>
                <a:alphaOff val="0"/>
                <a:tint val="64000"/>
                <a:lumMod val="118000"/>
              </a:schemeClr>
            </a:gs>
            <a:gs pos="100000">
              <a:schemeClr val="accent5">
                <a:hueOff val="-6409983"/>
                <a:satOff val="-10537"/>
                <a:lumOff val="-393"/>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rtl="0">
            <a:lnSpc>
              <a:spcPct val="90000"/>
            </a:lnSpc>
            <a:spcBef>
              <a:spcPct val="0"/>
            </a:spcBef>
            <a:spcAft>
              <a:spcPct val="35000"/>
            </a:spcAft>
            <a:buNone/>
          </a:pPr>
          <a:r>
            <a:rPr lang="ru-RU" sz="1400" kern="1200" dirty="0"/>
            <a:t>«Охранять» деньги от мошенников при совершении переводов, платежей и покупки услуг, в том числе, с использованием цифровых сервисов</a:t>
          </a:r>
        </a:p>
      </dsp:txBody>
      <dsp:txXfrm>
        <a:off x="5443933" y="316892"/>
        <a:ext cx="2474515" cy="148470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907215-E244-434A-A753-5C448662E272}">
      <dsp:nvSpPr>
        <dsp:cNvPr id="0" name=""/>
        <dsp:cNvSpPr/>
      </dsp:nvSpPr>
      <dsp:spPr>
        <a:xfrm>
          <a:off x="0" y="162486"/>
          <a:ext cx="3117742" cy="1870645"/>
        </a:xfrm>
        <a:prstGeom prst="rect">
          <a:avLst/>
        </a:prstGeom>
        <a:gradFill rotWithShape="0">
          <a:gsLst>
            <a:gs pos="0">
              <a:schemeClr val="accent4">
                <a:hueOff val="0"/>
                <a:satOff val="0"/>
                <a:lumOff val="0"/>
                <a:alphaOff val="0"/>
                <a:tint val="64000"/>
                <a:lumMod val="118000"/>
              </a:schemeClr>
            </a:gs>
            <a:gs pos="100000">
              <a:schemeClr val="accent4">
                <a:hueOff val="0"/>
                <a:satOff val="0"/>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ru-RU" sz="1300" kern="1200" dirty="0"/>
            <a:t>Вопросы финансов затрагивают все сферы жизни современного человека, а  финансовая грамотность стала необходимым жизненным навыком, как умение читать и писать. </a:t>
          </a:r>
        </a:p>
      </dsp:txBody>
      <dsp:txXfrm>
        <a:off x="0" y="162486"/>
        <a:ext cx="3117742" cy="1870645"/>
      </dsp:txXfrm>
    </dsp:sp>
    <dsp:sp modelId="{A44D8166-DD41-45D0-A467-9BA3E82FB39B}">
      <dsp:nvSpPr>
        <dsp:cNvPr id="0" name=""/>
        <dsp:cNvSpPr/>
      </dsp:nvSpPr>
      <dsp:spPr>
        <a:xfrm>
          <a:off x="3429516" y="162486"/>
          <a:ext cx="3117742" cy="1870645"/>
        </a:xfrm>
        <a:prstGeom prst="rect">
          <a:avLst/>
        </a:prstGeom>
        <a:gradFill rotWithShape="0">
          <a:gsLst>
            <a:gs pos="0">
              <a:schemeClr val="accent4">
                <a:hueOff val="-873519"/>
                <a:satOff val="265"/>
                <a:lumOff val="196"/>
                <a:alphaOff val="0"/>
                <a:tint val="64000"/>
                <a:lumMod val="118000"/>
              </a:schemeClr>
            </a:gs>
            <a:gs pos="100000">
              <a:schemeClr val="accent4">
                <a:hueOff val="-873519"/>
                <a:satOff val="265"/>
                <a:lumOff val="196"/>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ru-RU" sz="1300" kern="1200" dirty="0"/>
            <a:t>Финансово грамотный человек подсчитывает свои расходы и доходы, ведёт семейный или личный бюджет, не влезает в излишние долги, имеет финансовую «подушку безопасности». </a:t>
          </a:r>
        </a:p>
      </dsp:txBody>
      <dsp:txXfrm>
        <a:off x="3429516" y="162486"/>
        <a:ext cx="3117742" cy="1870645"/>
      </dsp:txXfrm>
    </dsp:sp>
    <dsp:sp modelId="{A35E5CD9-3F5B-47C1-B2E1-9EACAEF6A3EA}">
      <dsp:nvSpPr>
        <dsp:cNvPr id="0" name=""/>
        <dsp:cNvSpPr/>
      </dsp:nvSpPr>
      <dsp:spPr>
        <a:xfrm>
          <a:off x="6859032" y="162486"/>
          <a:ext cx="3117742" cy="1870645"/>
        </a:xfrm>
        <a:prstGeom prst="rect">
          <a:avLst/>
        </a:prstGeom>
        <a:gradFill rotWithShape="0">
          <a:gsLst>
            <a:gs pos="0">
              <a:schemeClr val="accent4">
                <a:hueOff val="-1747038"/>
                <a:satOff val="531"/>
                <a:lumOff val="392"/>
                <a:alphaOff val="0"/>
                <a:tint val="64000"/>
                <a:lumMod val="118000"/>
              </a:schemeClr>
            </a:gs>
            <a:gs pos="100000">
              <a:schemeClr val="accent4">
                <a:hueOff val="-1747038"/>
                <a:satOff val="531"/>
                <a:lumOff val="392"/>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ru-RU" sz="1300" kern="1200" dirty="0"/>
            <a:t>Финансовая грамотность дает возможность управлять своим финансовым благополучием, строить долгосрочные планы и добиваться успеха.</a:t>
          </a:r>
        </a:p>
      </dsp:txBody>
      <dsp:txXfrm>
        <a:off x="6859032" y="162486"/>
        <a:ext cx="3117742" cy="1870645"/>
      </dsp:txXfrm>
    </dsp:sp>
    <dsp:sp modelId="{95DC9F4A-EF4B-40C8-9BF7-955A0087946C}">
      <dsp:nvSpPr>
        <dsp:cNvPr id="0" name=""/>
        <dsp:cNvSpPr/>
      </dsp:nvSpPr>
      <dsp:spPr>
        <a:xfrm>
          <a:off x="1714758" y="2344906"/>
          <a:ext cx="3117742" cy="1870645"/>
        </a:xfrm>
        <a:prstGeom prst="rect">
          <a:avLst/>
        </a:prstGeom>
        <a:gradFill rotWithShape="0">
          <a:gsLst>
            <a:gs pos="0">
              <a:schemeClr val="accent4">
                <a:hueOff val="-2620557"/>
                <a:satOff val="796"/>
                <a:lumOff val="589"/>
                <a:alphaOff val="0"/>
                <a:tint val="64000"/>
                <a:lumMod val="118000"/>
              </a:schemeClr>
            </a:gs>
            <a:gs pos="100000">
              <a:schemeClr val="accent4">
                <a:hueOff val="-2620557"/>
                <a:satOff val="796"/>
                <a:lumOff val="589"/>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ru-RU" sz="1300" kern="1200" dirty="0"/>
            <a:t>Проект  «Содействие повышению уровня финансовой грамотности населения и развитию финансового образования в Российской Федерации» реализуется Министерством финансов Российской Федерации совместно с Всемирным банком.</a:t>
          </a:r>
        </a:p>
      </dsp:txBody>
      <dsp:txXfrm>
        <a:off x="1714758" y="2344906"/>
        <a:ext cx="3117742" cy="1870645"/>
      </dsp:txXfrm>
    </dsp:sp>
    <dsp:sp modelId="{A94835D6-0355-4F57-A0A5-2D21A227A400}">
      <dsp:nvSpPr>
        <dsp:cNvPr id="0" name=""/>
        <dsp:cNvSpPr/>
      </dsp:nvSpPr>
      <dsp:spPr>
        <a:xfrm>
          <a:off x="5144274" y="2344906"/>
          <a:ext cx="3117742" cy="1870645"/>
        </a:xfrm>
        <a:prstGeom prst="rect">
          <a:avLst/>
        </a:prstGeom>
        <a:gradFill rotWithShape="0">
          <a:gsLst>
            <a:gs pos="0">
              <a:schemeClr val="accent4">
                <a:hueOff val="-3494076"/>
                <a:satOff val="1062"/>
                <a:lumOff val="785"/>
                <a:alphaOff val="0"/>
                <a:tint val="64000"/>
                <a:lumMod val="118000"/>
              </a:schemeClr>
            </a:gs>
            <a:gs pos="100000">
              <a:schemeClr val="accent4">
                <a:hueOff val="-3494076"/>
                <a:satOff val="1062"/>
                <a:lumOff val="785"/>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ru-RU" sz="1300" kern="1200" dirty="0"/>
            <a:t>Цель - повышение финансовой грамотности российских граждан, содействие формированию у населения разумного финансового поведения, обоснованных решений, ответственного отношения к личным финансам. </a:t>
          </a:r>
        </a:p>
      </dsp:txBody>
      <dsp:txXfrm>
        <a:off x="5144274" y="2344906"/>
        <a:ext cx="3117742" cy="187064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AC96694-2571-4857-9676-BFD8A8BA9471}" type="datetimeFigureOut">
              <a:rPr lang="ru-RU" smtClean="0"/>
              <a:t>24.09.2024</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B306AF4-8858-4625-B1C4-3E6E06E381DC}" type="slidenum">
              <a:rPr lang="ru-RU" smtClean="0"/>
              <a:t>‹#›</a:t>
            </a:fld>
            <a:endParaRPr lang="ru-RU"/>
          </a:p>
        </p:txBody>
      </p:sp>
    </p:spTree>
    <p:extLst>
      <p:ext uri="{BB962C8B-B14F-4D97-AF65-F5344CB8AC3E}">
        <p14:creationId xmlns:p14="http://schemas.microsoft.com/office/powerpoint/2010/main" val="9996783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9"/>
        <p:cNvGrpSpPr/>
        <p:nvPr/>
      </p:nvGrpSpPr>
      <p:grpSpPr>
        <a:xfrm>
          <a:off x="0" y="0"/>
          <a:ext cx="0" cy="0"/>
          <a:chOff x="0" y="0"/>
          <a:chExt cx="0" cy="0"/>
        </a:xfrm>
      </p:grpSpPr>
      <p:sp>
        <p:nvSpPr>
          <p:cNvPr id="500" name="Shape 500"/>
          <p:cNvSpPr>
            <a:spLocks noGrp="1" noRot="1" noChangeAspect="1"/>
          </p:cNvSpPr>
          <p:nvPr>
            <p:ph type="sldImg" idx="2"/>
          </p:nvPr>
        </p:nvSpPr>
        <p:spPr>
          <a:xfrm>
            <a:off x="80963" y="741363"/>
            <a:ext cx="6581775" cy="3703637"/>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501" name="Shape 501"/>
          <p:cNvSpPr txBox="1">
            <a:spLocks noGrp="1"/>
          </p:cNvSpPr>
          <p:nvPr>
            <p:ph type="body" idx="1"/>
          </p:nvPr>
        </p:nvSpPr>
        <p:spPr>
          <a:xfrm>
            <a:off x="674370" y="4691024"/>
            <a:ext cx="5394960" cy="4444127"/>
          </a:xfrm>
          <a:prstGeom prst="rect">
            <a:avLst/>
          </a:prstGeom>
          <a:noFill/>
          <a:ln>
            <a:noFill/>
          </a:ln>
        </p:spPr>
        <p:txBody>
          <a:bodyPr spcFirstLastPara="1" wrap="square" lIns="91512" tIns="45744" rIns="91512" bIns="45744" anchor="t" anchorCtr="0">
            <a:noAutofit/>
          </a:bodyPr>
          <a:lstStyle/>
          <a:p>
            <a:endParaRPr sz="1300" dirty="0">
              <a:solidFill>
                <a:schemeClr val="dk1"/>
              </a:solidFill>
              <a:latin typeface="Calibri"/>
              <a:ea typeface="Calibri"/>
              <a:cs typeface="Calibri"/>
              <a:sym typeface="Calibri"/>
            </a:endParaRPr>
          </a:p>
        </p:txBody>
      </p:sp>
      <p:sp>
        <p:nvSpPr>
          <p:cNvPr id="502" name="Shape 502"/>
          <p:cNvSpPr txBox="1">
            <a:spLocks noGrp="1"/>
          </p:cNvSpPr>
          <p:nvPr>
            <p:ph type="sldNum" idx="12"/>
          </p:nvPr>
        </p:nvSpPr>
        <p:spPr>
          <a:xfrm>
            <a:off x="3819869" y="9380332"/>
            <a:ext cx="2922271" cy="493792"/>
          </a:xfrm>
          <a:prstGeom prst="rect">
            <a:avLst/>
          </a:prstGeom>
          <a:noFill/>
          <a:ln>
            <a:noFill/>
          </a:ln>
        </p:spPr>
        <p:txBody>
          <a:bodyPr spcFirstLastPara="1" wrap="square" lIns="91512" tIns="45744" rIns="91512" bIns="45744" anchor="b" anchorCtr="0">
            <a:noAutofit/>
          </a:bodyPr>
          <a:lstStyle/>
          <a:p>
            <a:fld id="{00000000-1234-1234-1234-123412341234}" type="slidenum">
              <a:rPr lang="ru-RU">
                <a:solidFill>
                  <a:schemeClr val="dk1"/>
                </a:solidFill>
                <a:latin typeface="Calibri"/>
                <a:ea typeface="Calibri"/>
                <a:cs typeface="Calibri"/>
                <a:sym typeface="Calibri"/>
              </a:rPr>
              <a:pPr/>
              <a:t>3</a:t>
            </a:fld>
            <a:endParaRPr>
              <a:solidFill>
                <a:schemeClr val="dk1"/>
              </a:solidFill>
              <a:latin typeface="Calibri"/>
              <a:ea typeface="Calibri"/>
              <a:cs typeface="Calibri"/>
              <a:sym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9"/>
        <p:cNvGrpSpPr/>
        <p:nvPr/>
      </p:nvGrpSpPr>
      <p:grpSpPr>
        <a:xfrm>
          <a:off x="0" y="0"/>
          <a:ext cx="0" cy="0"/>
          <a:chOff x="0" y="0"/>
          <a:chExt cx="0" cy="0"/>
        </a:xfrm>
      </p:grpSpPr>
      <p:sp>
        <p:nvSpPr>
          <p:cNvPr id="500" name="Shape 500"/>
          <p:cNvSpPr>
            <a:spLocks noGrp="1" noRot="1" noChangeAspect="1"/>
          </p:cNvSpPr>
          <p:nvPr>
            <p:ph type="sldImg" idx="2"/>
          </p:nvPr>
        </p:nvSpPr>
        <p:spPr>
          <a:xfrm>
            <a:off x="80963" y="741363"/>
            <a:ext cx="6581775" cy="3703637"/>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501" name="Shape 501"/>
          <p:cNvSpPr txBox="1">
            <a:spLocks noGrp="1"/>
          </p:cNvSpPr>
          <p:nvPr>
            <p:ph type="body" idx="1"/>
          </p:nvPr>
        </p:nvSpPr>
        <p:spPr>
          <a:xfrm>
            <a:off x="674370" y="4691024"/>
            <a:ext cx="5394960" cy="4444127"/>
          </a:xfrm>
          <a:prstGeom prst="rect">
            <a:avLst/>
          </a:prstGeom>
          <a:noFill/>
          <a:ln>
            <a:noFill/>
          </a:ln>
        </p:spPr>
        <p:txBody>
          <a:bodyPr spcFirstLastPara="1" wrap="square" lIns="91512" tIns="45744" rIns="91512" bIns="45744" anchor="t" anchorCtr="0">
            <a:noAutofit/>
          </a:bodyPr>
          <a:lstStyle/>
          <a:p>
            <a:endParaRPr sz="1300" dirty="0">
              <a:solidFill>
                <a:schemeClr val="dk1"/>
              </a:solidFill>
              <a:latin typeface="Calibri"/>
              <a:ea typeface="Calibri"/>
              <a:cs typeface="Calibri"/>
              <a:sym typeface="Calibri"/>
            </a:endParaRPr>
          </a:p>
        </p:txBody>
      </p:sp>
      <p:sp>
        <p:nvSpPr>
          <p:cNvPr id="502" name="Shape 502"/>
          <p:cNvSpPr txBox="1">
            <a:spLocks noGrp="1"/>
          </p:cNvSpPr>
          <p:nvPr>
            <p:ph type="sldNum" idx="12"/>
          </p:nvPr>
        </p:nvSpPr>
        <p:spPr>
          <a:xfrm>
            <a:off x="3819869" y="9380332"/>
            <a:ext cx="2922271" cy="493792"/>
          </a:xfrm>
          <a:prstGeom prst="rect">
            <a:avLst/>
          </a:prstGeom>
          <a:noFill/>
          <a:ln>
            <a:noFill/>
          </a:ln>
        </p:spPr>
        <p:txBody>
          <a:bodyPr spcFirstLastPara="1" wrap="square" lIns="91512" tIns="45744" rIns="91512" bIns="45744" anchor="b" anchorCtr="0">
            <a:noAutofit/>
          </a:bodyPr>
          <a:lstStyle/>
          <a:p>
            <a:fld id="{00000000-1234-1234-1234-123412341234}" type="slidenum">
              <a:rPr lang="ru-RU">
                <a:solidFill>
                  <a:schemeClr val="dk1"/>
                </a:solidFill>
                <a:latin typeface="Calibri"/>
                <a:ea typeface="Calibri"/>
                <a:cs typeface="Calibri"/>
                <a:sym typeface="Calibri"/>
              </a:rPr>
              <a:pPr/>
              <a:t>5</a:t>
            </a:fld>
            <a:endParaRPr>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9210208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9"/>
        <p:cNvGrpSpPr/>
        <p:nvPr/>
      </p:nvGrpSpPr>
      <p:grpSpPr>
        <a:xfrm>
          <a:off x="0" y="0"/>
          <a:ext cx="0" cy="0"/>
          <a:chOff x="0" y="0"/>
          <a:chExt cx="0" cy="0"/>
        </a:xfrm>
      </p:grpSpPr>
      <p:sp>
        <p:nvSpPr>
          <p:cNvPr id="500" name="Shape 500"/>
          <p:cNvSpPr>
            <a:spLocks noGrp="1" noRot="1" noChangeAspect="1"/>
          </p:cNvSpPr>
          <p:nvPr>
            <p:ph type="sldImg" idx="2"/>
          </p:nvPr>
        </p:nvSpPr>
        <p:spPr>
          <a:xfrm>
            <a:off x="80963" y="741363"/>
            <a:ext cx="6581775" cy="3703637"/>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501" name="Shape 501"/>
          <p:cNvSpPr txBox="1">
            <a:spLocks noGrp="1"/>
          </p:cNvSpPr>
          <p:nvPr>
            <p:ph type="body" idx="1"/>
          </p:nvPr>
        </p:nvSpPr>
        <p:spPr>
          <a:xfrm>
            <a:off x="674370" y="4691024"/>
            <a:ext cx="5394960" cy="4444127"/>
          </a:xfrm>
          <a:prstGeom prst="rect">
            <a:avLst/>
          </a:prstGeom>
          <a:noFill/>
          <a:ln>
            <a:noFill/>
          </a:ln>
        </p:spPr>
        <p:txBody>
          <a:bodyPr spcFirstLastPara="1" wrap="square" lIns="91512" tIns="45744" rIns="91512" bIns="45744" anchor="t" anchorCtr="0">
            <a:noAutofit/>
          </a:bodyPr>
          <a:lstStyle/>
          <a:p>
            <a:endParaRPr sz="1300" dirty="0">
              <a:solidFill>
                <a:schemeClr val="dk1"/>
              </a:solidFill>
              <a:latin typeface="Calibri"/>
              <a:ea typeface="Calibri"/>
              <a:cs typeface="Calibri"/>
              <a:sym typeface="Calibri"/>
            </a:endParaRPr>
          </a:p>
        </p:txBody>
      </p:sp>
      <p:sp>
        <p:nvSpPr>
          <p:cNvPr id="502" name="Shape 502"/>
          <p:cNvSpPr txBox="1">
            <a:spLocks noGrp="1"/>
          </p:cNvSpPr>
          <p:nvPr>
            <p:ph type="sldNum" idx="12"/>
          </p:nvPr>
        </p:nvSpPr>
        <p:spPr>
          <a:xfrm>
            <a:off x="3819869" y="9380332"/>
            <a:ext cx="2922271" cy="493792"/>
          </a:xfrm>
          <a:prstGeom prst="rect">
            <a:avLst/>
          </a:prstGeom>
          <a:noFill/>
          <a:ln>
            <a:noFill/>
          </a:ln>
        </p:spPr>
        <p:txBody>
          <a:bodyPr spcFirstLastPara="1" wrap="square" lIns="91512" tIns="45744" rIns="91512" bIns="45744" anchor="b" anchorCtr="0">
            <a:noAutofit/>
          </a:bodyPr>
          <a:lstStyle/>
          <a:p>
            <a:fld id="{00000000-1234-1234-1234-123412341234}" type="slidenum">
              <a:rPr lang="ru-RU">
                <a:solidFill>
                  <a:schemeClr val="dk1"/>
                </a:solidFill>
                <a:latin typeface="Calibri"/>
                <a:ea typeface="Calibri"/>
                <a:cs typeface="Calibri"/>
                <a:sym typeface="Calibri"/>
              </a:rPr>
              <a:pPr/>
              <a:t>6</a:t>
            </a:fld>
            <a:endParaRPr>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1473882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9"/>
        <p:cNvGrpSpPr/>
        <p:nvPr/>
      </p:nvGrpSpPr>
      <p:grpSpPr>
        <a:xfrm>
          <a:off x="0" y="0"/>
          <a:ext cx="0" cy="0"/>
          <a:chOff x="0" y="0"/>
          <a:chExt cx="0" cy="0"/>
        </a:xfrm>
      </p:grpSpPr>
      <p:sp>
        <p:nvSpPr>
          <p:cNvPr id="500" name="Shape 500"/>
          <p:cNvSpPr>
            <a:spLocks noGrp="1" noRot="1" noChangeAspect="1"/>
          </p:cNvSpPr>
          <p:nvPr>
            <p:ph type="sldImg" idx="2"/>
          </p:nvPr>
        </p:nvSpPr>
        <p:spPr>
          <a:xfrm>
            <a:off x="80963" y="741363"/>
            <a:ext cx="6581775" cy="3703637"/>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501" name="Shape 501"/>
          <p:cNvSpPr txBox="1">
            <a:spLocks noGrp="1"/>
          </p:cNvSpPr>
          <p:nvPr>
            <p:ph type="body" idx="1"/>
          </p:nvPr>
        </p:nvSpPr>
        <p:spPr>
          <a:xfrm>
            <a:off x="674370" y="4691024"/>
            <a:ext cx="5394960" cy="4444127"/>
          </a:xfrm>
          <a:prstGeom prst="rect">
            <a:avLst/>
          </a:prstGeom>
          <a:noFill/>
          <a:ln>
            <a:noFill/>
          </a:ln>
        </p:spPr>
        <p:txBody>
          <a:bodyPr spcFirstLastPara="1" wrap="square" lIns="91512" tIns="45744" rIns="91512" bIns="45744" anchor="t" anchorCtr="0">
            <a:noAutofit/>
          </a:bodyPr>
          <a:lstStyle/>
          <a:p>
            <a:endParaRPr sz="1300" dirty="0">
              <a:solidFill>
                <a:schemeClr val="dk1"/>
              </a:solidFill>
              <a:latin typeface="Calibri"/>
              <a:ea typeface="Calibri"/>
              <a:cs typeface="Calibri"/>
              <a:sym typeface="Calibri"/>
            </a:endParaRPr>
          </a:p>
        </p:txBody>
      </p:sp>
      <p:sp>
        <p:nvSpPr>
          <p:cNvPr id="502" name="Shape 502"/>
          <p:cNvSpPr txBox="1">
            <a:spLocks noGrp="1"/>
          </p:cNvSpPr>
          <p:nvPr>
            <p:ph type="sldNum" idx="12"/>
          </p:nvPr>
        </p:nvSpPr>
        <p:spPr>
          <a:xfrm>
            <a:off x="3819869" y="9380332"/>
            <a:ext cx="2922271" cy="493792"/>
          </a:xfrm>
          <a:prstGeom prst="rect">
            <a:avLst/>
          </a:prstGeom>
          <a:noFill/>
          <a:ln>
            <a:noFill/>
          </a:ln>
        </p:spPr>
        <p:txBody>
          <a:bodyPr spcFirstLastPara="1" wrap="square" lIns="91512" tIns="45744" rIns="91512" bIns="45744" anchor="b" anchorCtr="0">
            <a:noAutofit/>
          </a:bodyPr>
          <a:lstStyle/>
          <a:p>
            <a:fld id="{00000000-1234-1234-1234-123412341234}" type="slidenum">
              <a:rPr lang="ru-RU">
                <a:solidFill>
                  <a:schemeClr val="dk1"/>
                </a:solidFill>
                <a:latin typeface="Calibri"/>
                <a:ea typeface="Calibri"/>
                <a:cs typeface="Calibri"/>
                <a:sym typeface="Calibri"/>
              </a:rPr>
              <a:pPr/>
              <a:t>7</a:t>
            </a:fld>
            <a:endParaRPr>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6201745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9"/>
        <p:cNvGrpSpPr/>
        <p:nvPr/>
      </p:nvGrpSpPr>
      <p:grpSpPr>
        <a:xfrm>
          <a:off x="0" y="0"/>
          <a:ext cx="0" cy="0"/>
          <a:chOff x="0" y="0"/>
          <a:chExt cx="0" cy="0"/>
        </a:xfrm>
      </p:grpSpPr>
      <p:sp>
        <p:nvSpPr>
          <p:cNvPr id="500" name="Shape 500"/>
          <p:cNvSpPr>
            <a:spLocks noGrp="1" noRot="1" noChangeAspect="1"/>
          </p:cNvSpPr>
          <p:nvPr>
            <p:ph type="sldImg" idx="2"/>
          </p:nvPr>
        </p:nvSpPr>
        <p:spPr>
          <a:xfrm>
            <a:off x="80963" y="741363"/>
            <a:ext cx="6581775" cy="3703637"/>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501" name="Shape 501"/>
          <p:cNvSpPr txBox="1">
            <a:spLocks noGrp="1"/>
          </p:cNvSpPr>
          <p:nvPr>
            <p:ph type="body" idx="1"/>
          </p:nvPr>
        </p:nvSpPr>
        <p:spPr>
          <a:xfrm>
            <a:off x="674370" y="4691024"/>
            <a:ext cx="5394960" cy="4444127"/>
          </a:xfrm>
          <a:prstGeom prst="rect">
            <a:avLst/>
          </a:prstGeom>
          <a:noFill/>
          <a:ln>
            <a:noFill/>
          </a:ln>
        </p:spPr>
        <p:txBody>
          <a:bodyPr spcFirstLastPara="1" wrap="square" lIns="91512" tIns="45744" rIns="91512" bIns="45744" anchor="t" anchorCtr="0">
            <a:noAutofit/>
          </a:bodyPr>
          <a:lstStyle/>
          <a:p>
            <a:endParaRPr sz="1300" dirty="0">
              <a:solidFill>
                <a:schemeClr val="dk1"/>
              </a:solidFill>
              <a:latin typeface="Calibri"/>
              <a:ea typeface="Calibri"/>
              <a:cs typeface="Calibri"/>
              <a:sym typeface="Calibri"/>
            </a:endParaRPr>
          </a:p>
        </p:txBody>
      </p:sp>
      <p:sp>
        <p:nvSpPr>
          <p:cNvPr id="502" name="Shape 502"/>
          <p:cNvSpPr txBox="1">
            <a:spLocks noGrp="1"/>
          </p:cNvSpPr>
          <p:nvPr>
            <p:ph type="sldNum" idx="12"/>
          </p:nvPr>
        </p:nvSpPr>
        <p:spPr>
          <a:xfrm>
            <a:off x="3819869" y="9380332"/>
            <a:ext cx="2922271" cy="493792"/>
          </a:xfrm>
          <a:prstGeom prst="rect">
            <a:avLst/>
          </a:prstGeom>
          <a:noFill/>
          <a:ln>
            <a:noFill/>
          </a:ln>
        </p:spPr>
        <p:txBody>
          <a:bodyPr spcFirstLastPara="1" wrap="square" lIns="91512" tIns="45744" rIns="91512" bIns="45744" anchor="b" anchorCtr="0">
            <a:noAutofit/>
          </a:bodyPr>
          <a:lstStyle/>
          <a:p>
            <a:fld id="{00000000-1234-1234-1234-123412341234}" type="slidenum">
              <a:rPr lang="ru-RU">
                <a:solidFill>
                  <a:schemeClr val="dk1"/>
                </a:solidFill>
                <a:latin typeface="Calibri"/>
                <a:ea typeface="Calibri"/>
                <a:cs typeface="Calibri"/>
                <a:sym typeface="Calibri"/>
              </a:rPr>
              <a:pPr/>
              <a:t>8</a:t>
            </a:fld>
            <a:endParaRPr>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6481985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9"/>
        <p:cNvGrpSpPr/>
        <p:nvPr/>
      </p:nvGrpSpPr>
      <p:grpSpPr>
        <a:xfrm>
          <a:off x="0" y="0"/>
          <a:ext cx="0" cy="0"/>
          <a:chOff x="0" y="0"/>
          <a:chExt cx="0" cy="0"/>
        </a:xfrm>
      </p:grpSpPr>
      <p:sp>
        <p:nvSpPr>
          <p:cNvPr id="500" name="Shape 500"/>
          <p:cNvSpPr>
            <a:spLocks noGrp="1" noRot="1" noChangeAspect="1"/>
          </p:cNvSpPr>
          <p:nvPr>
            <p:ph type="sldImg" idx="2"/>
          </p:nvPr>
        </p:nvSpPr>
        <p:spPr>
          <a:xfrm>
            <a:off x="80963" y="741363"/>
            <a:ext cx="6581775" cy="3703637"/>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501" name="Shape 501"/>
          <p:cNvSpPr txBox="1">
            <a:spLocks noGrp="1"/>
          </p:cNvSpPr>
          <p:nvPr>
            <p:ph type="body" idx="1"/>
          </p:nvPr>
        </p:nvSpPr>
        <p:spPr>
          <a:xfrm>
            <a:off x="674370" y="4691024"/>
            <a:ext cx="5394960" cy="4444127"/>
          </a:xfrm>
          <a:prstGeom prst="rect">
            <a:avLst/>
          </a:prstGeom>
          <a:noFill/>
          <a:ln>
            <a:noFill/>
          </a:ln>
        </p:spPr>
        <p:txBody>
          <a:bodyPr spcFirstLastPara="1" wrap="square" lIns="91512" tIns="45744" rIns="91512" bIns="45744" anchor="t" anchorCtr="0">
            <a:noAutofit/>
          </a:bodyPr>
          <a:lstStyle/>
          <a:p>
            <a:endParaRPr sz="1300" dirty="0">
              <a:solidFill>
                <a:schemeClr val="dk1"/>
              </a:solidFill>
              <a:latin typeface="Calibri"/>
              <a:ea typeface="Calibri"/>
              <a:cs typeface="Calibri"/>
              <a:sym typeface="Calibri"/>
            </a:endParaRPr>
          </a:p>
        </p:txBody>
      </p:sp>
      <p:sp>
        <p:nvSpPr>
          <p:cNvPr id="502" name="Shape 502"/>
          <p:cNvSpPr txBox="1">
            <a:spLocks noGrp="1"/>
          </p:cNvSpPr>
          <p:nvPr>
            <p:ph type="sldNum" idx="12"/>
          </p:nvPr>
        </p:nvSpPr>
        <p:spPr>
          <a:xfrm>
            <a:off x="3819869" y="9380332"/>
            <a:ext cx="2922271" cy="493792"/>
          </a:xfrm>
          <a:prstGeom prst="rect">
            <a:avLst/>
          </a:prstGeom>
          <a:noFill/>
          <a:ln>
            <a:noFill/>
          </a:ln>
        </p:spPr>
        <p:txBody>
          <a:bodyPr spcFirstLastPara="1" wrap="square" lIns="91512" tIns="45744" rIns="91512" bIns="45744" anchor="b" anchorCtr="0">
            <a:noAutofit/>
          </a:bodyPr>
          <a:lstStyle/>
          <a:p>
            <a:fld id="{00000000-1234-1234-1234-123412341234}" type="slidenum">
              <a:rPr lang="ru-RU">
                <a:solidFill>
                  <a:schemeClr val="dk1"/>
                </a:solidFill>
                <a:latin typeface="Calibri"/>
                <a:ea typeface="Calibri"/>
                <a:cs typeface="Calibri"/>
                <a:sym typeface="Calibri"/>
              </a:rPr>
              <a:pPr/>
              <a:t>9</a:t>
            </a:fld>
            <a:endParaRPr>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6410125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9"/>
        <p:cNvGrpSpPr/>
        <p:nvPr/>
      </p:nvGrpSpPr>
      <p:grpSpPr>
        <a:xfrm>
          <a:off x="0" y="0"/>
          <a:ext cx="0" cy="0"/>
          <a:chOff x="0" y="0"/>
          <a:chExt cx="0" cy="0"/>
        </a:xfrm>
      </p:grpSpPr>
      <p:sp>
        <p:nvSpPr>
          <p:cNvPr id="500" name="Shape 500"/>
          <p:cNvSpPr>
            <a:spLocks noGrp="1" noRot="1" noChangeAspect="1"/>
          </p:cNvSpPr>
          <p:nvPr>
            <p:ph type="sldImg" idx="2"/>
          </p:nvPr>
        </p:nvSpPr>
        <p:spPr>
          <a:xfrm>
            <a:off x="80963" y="741363"/>
            <a:ext cx="6581775" cy="3703637"/>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501" name="Shape 501"/>
          <p:cNvSpPr txBox="1">
            <a:spLocks noGrp="1"/>
          </p:cNvSpPr>
          <p:nvPr>
            <p:ph type="body" idx="1"/>
          </p:nvPr>
        </p:nvSpPr>
        <p:spPr>
          <a:xfrm>
            <a:off x="674370" y="4691024"/>
            <a:ext cx="5394960" cy="4444127"/>
          </a:xfrm>
          <a:prstGeom prst="rect">
            <a:avLst/>
          </a:prstGeom>
          <a:noFill/>
          <a:ln>
            <a:noFill/>
          </a:ln>
        </p:spPr>
        <p:txBody>
          <a:bodyPr spcFirstLastPara="1" wrap="square" lIns="91512" tIns="45744" rIns="91512" bIns="45744" anchor="t" anchorCtr="0">
            <a:noAutofit/>
          </a:bodyPr>
          <a:lstStyle/>
          <a:p>
            <a:endParaRPr sz="1300" dirty="0">
              <a:solidFill>
                <a:schemeClr val="dk1"/>
              </a:solidFill>
              <a:latin typeface="Calibri"/>
              <a:ea typeface="Calibri"/>
              <a:cs typeface="Calibri"/>
              <a:sym typeface="Calibri"/>
            </a:endParaRPr>
          </a:p>
        </p:txBody>
      </p:sp>
      <p:sp>
        <p:nvSpPr>
          <p:cNvPr id="502" name="Shape 502"/>
          <p:cNvSpPr txBox="1">
            <a:spLocks noGrp="1"/>
          </p:cNvSpPr>
          <p:nvPr>
            <p:ph type="sldNum" idx="12"/>
          </p:nvPr>
        </p:nvSpPr>
        <p:spPr>
          <a:xfrm>
            <a:off x="3819869" y="9380332"/>
            <a:ext cx="2922271" cy="493792"/>
          </a:xfrm>
          <a:prstGeom prst="rect">
            <a:avLst/>
          </a:prstGeom>
          <a:noFill/>
          <a:ln>
            <a:noFill/>
          </a:ln>
        </p:spPr>
        <p:txBody>
          <a:bodyPr spcFirstLastPara="1" wrap="square" lIns="91512" tIns="45744" rIns="91512" bIns="45744" anchor="b" anchorCtr="0">
            <a:noAutofit/>
          </a:bodyPr>
          <a:lstStyle/>
          <a:p>
            <a:fld id="{00000000-1234-1234-1234-123412341234}" type="slidenum">
              <a:rPr lang="ru-RU">
                <a:solidFill>
                  <a:schemeClr val="dk1"/>
                </a:solidFill>
                <a:latin typeface="Calibri"/>
                <a:ea typeface="Calibri"/>
                <a:cs typeface="Calibri"/>
                <a:sym typeface="Calibri"/>
              </a:rPr>
              <a:pPr/>
              <a:t>10</a:t>
            </a:fld>
            <a:endParaRPr>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0521299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u-RU"/>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AC21A800-A71B-4BDE-907A-CBFC8BDA64D0}" type="datetimeFigureOut">
              <a:rPr lang="ru-RU" smtClean="0"/>
              <a:t>24.09.2024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D1F6B53-2F33-4BEF-8FD3-ED1931B6819E}" type="slidenum">
              <a:rPr lang="ru-RU" smtClean="0"/>
              <a:t>‹#›</a:t>
            </a:fld>
            <a:endParaRPr lang="ru-RU"/>
          </a:p>
        </p:txBody>
      </p:sp>
    </p:spTree>
    <p:extLst>
      <p:ext uri="{BB962C8B-B14F-4D97-AF65-F5344CB8AC3E}">
        <p14:creationId xmlns:p14="http://schemas.microsoft.com/office/powerpoint/2010/main" val="15595310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AC21A800-A71B-4BDE-907A-CBFC8BDA64D0}" type="datetimeFigureOut">
              <a:rPr lang="ru-RU" smtClean="0"/>
              <a:t>24.09.2024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D1F6B53-2F33-4BEF-8FD3-ED1931B6819E}" type="slidenum">
              <a:rPr lang="ru-RU" smtClean="0"/>
              <a:t>‹#›</a:t>
            </a:fld>
            <a:endParaRPr lang="ru-RU"/>
          </a:p>
        </p:txBody>
      </p:sp>
    </p:spTree>
    <p:extLst>
      <p:ext uri="{BB962C8B-B14F-4D97-AF65-F5344CB8AC3E}">
        <p14:creationId xmlns:p14="http://schemas.microsoft.com/office/powerpoint/2010/main" val="37300124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AC21A800-A71B-4BDE-907A-CBFC8BDA64D0}" type="datetimeFigureOut">
              <a:rPr lang="ru-RU" smtClean="0"/>
              <a:t>24.09.2024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D1F6B53-2F33-4BEF-8FD3-ED1931B6819E}" type="slidenum">
              <a:rPr lang="ru-RU" smtClean="0"/>
              <a:t>‹#›</a:t>
            </a:fld>
            <a:endParaRPr lang="ru-RU"/>
          </a:p>
        </p:txBody>
      </p:sp>
    </p:spTree>
    <p:extLst>
      <p:ext uri="{BB962C8B-B14F-4D97-AF65-F5344CB8AC3E}">
        <p14:creationId xmlns:p14="http://schemas.microsoft.com/office/powerpoint/2010/main" val="35312616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AC21A800-A71B-4BDE-907A-CBFC8BDA64D0}" type="datetimeFigureOut">
              <a:rPr lang="ru-RU" smtClean="0"/>
              <a:t>24.09.2024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D1F6B53-2F33-4BEF-8FD3-ED1931B6819E}" type="slidenum">
              <a:rPr lang="ru-RU" smtClean="0"/>
              <a:t>‹#›</a:t>
            </a:fld>
            <a:endParaRPr lang="ru-RU"/>
          </a:p>
        </p:txBody>
      </p:sp>
    </p:spTree>
    <p:extLst>
      <p:ext uri="{BB962C8B-B14F-4D97-AF65-F5344CB8AC3E}">
        <p14:creationId xmlns:p14="http://schemas.microsoft.com/office/powerpoint/2010/main" val="30446520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AC21A800-A71B-4BDE-907A-CBFC8BDA64D0}" type="datetimeFigureOut">
              <a:rPr lang="ru-RU" smtClean="0"/>
              <a:t>24.09.2024</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1D1F6B53-2F33-4BEF-8FD3-ED1931B6819E}" type="slidenum">
              <a:rPr lang="ru-RU" smtClean="0"/>
              <a:t>‹#›</a:t>
            </a:fld>
            <a:endParaRPr lang="ru-RU"/>
          </a:p>
        </p:txBody>
      </p:sp>
    </p:spTree>
    <p:extLst>
      <p:ext uri="{BB962C8B-B14F-4D97-AF65-F5344CB8AC3E}">
        <p14:creationId xmlns:p14="http://schemas.microsoft.com/office/powerpoint/2010/main" val="5568241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7" name="Date Placeholder 2"/>
          <p:cNvSpPr>
            <a:spLocks noGrp="1"/>
          </p:cNvSpPr>
          <p:nvPr>
            <p:ph type="dt" sz="half" idx="10"/>
          </p:nvPr>
        </p:nvSpPr>
        <p:spPr/>
        <p:txBody>
          <a:bodyPr/>
          <a:lstStyle/>
          <a:p>
            <a:fld id="{AC21A800-A71B-4BDE-907A-CBFC8BDA64D0}" type="datetimeFigureOut">
              <a:rPr lang="ru-RU" smtClean="0"/>
              <a:t>24.09.2024</a:t>
            </a:fld>
            <a:endParaRPr lang="ru-RU"/>
          </a:p>
        </p:txBody>
      </p:sp>
      <p:sp>
        <p:nvSpPr>
          <p:cNvPr id="5" name="Footer Placeholder 3"/>
          <p:cNvSpPr>
            <a:spLocks noGrp="1"/>
          </p:cNvSpPr>
          <p:nvPr>
            <p:ph type="ftr" sz="quarter" idx="11"/>
          </p:nvPr>
        </p:nvSpPr>
        <p:spPr/>
        <p:txBody>
          <a:bodyPr/>
          <a:lstStyle/>
          <a:p>
            <a:endParaRPr lang="ru-RU"/>
          </a:p>
        </p:txBody>
      </p:sp>
      <p:sp>
        <p:nvSpPr>
          <p:cNvPr id="6" name="Slide Number Placeholder 4"/>
          <p:cNvSpPr>
            <a:spLocks noGrp="1"/>
          </p:cNvSpPr>
          <p:nvPr>
            <p:ph type="sldNum" sz="quarter" idx="12"/>
          </p:nvPr>
        </p:nvSpPr>
        <p:spPr/>
        <p:txBody>
          <a:bodyPr/>
          <a:lstStyle/>
          <a:p>
            <a:fld id="{1D1F6B53-2F33-4BEF-8FD3-ED1931B6819E}" type="slidenum">
              <a:rPr lang="ru-RU" smtClean="0"/>
              <a:t>‹#›</a:t>
            </a:fld>
            <a:endParaRPr lang="ru-RU"/>
          </a:p>
        </p:txBody>
      </p:sp>
    </p:spTree>
    <p:extLst>
      <p:ext uri="{BB962C8B-B14F-4D97-AF65-F5344CB8AC3E}">
        <p14:creationId xmlns:p14="http://schemas.microsoft.com/office/powerpoint/2010/main" val="25428227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AC21A800-A71B-4BDE-907A-CBFC8BDA64D0}" type="datetimeFigureOut">
              <a:rPr lang="ru-RU" smtClean="0"/>
              <a:t>24.09.2024</a:t>
            </a:fld>
            <a:endParaRPr lang="ru-RU"/>
          </a:p>
        </p:txBody>
      </p:sp>
      <p:sp>
        <p:nvSpPr>
          <p:cNvPr id="5" name="Footer Placeholder 2"/>
          <p:cNvSpPr>
            <a:spLocks noGrp="1"/>
          </p:cNvSpPr>
          <p:nvPr>
            <p:ph type="ftr" sz="quarter" idx="11"/>
          </p:nvPr>
        </p:nvSpPr>
        <p:spPr/>
        <p:txBody>
          <a:bodyPr/>
          <a:lstStyle/>
          <a:p>
            <a:endParaRPr lang="ru-RU"/>
          </a:p>
        </p:txBody>
      </p:sp>
      <p:sp>
        <p:nvSpPr>
          <p:cNvPr id="6" name="Slide Number Placeholder 3"/>
          <p:cNvSpPr>
            <a:spLocks noGrp="1"/>
          </p:cNvSpPr>
          <p:nvPr>
            <p:ph type="sldNum" sz="quarter" idx="12"/>
          </p:nvPr>
        </p:nvSpPr>
        <p:spPr/>
        <p:txBody>
          <a:bodyPr/>
          <a:lstStyle/>
          <a:p>
            <a:fld id="{1D1F6B53-2F33-4BEF-8FD3-ED1931B6819E}" type="slidenum">
              <a:rPr lang="ru-RU" smtClean="0"/>
              <a:t>‹#›</a:t>
            </a:fld>
            <a:endParaRPr lang="ru-RU"/>
          </a:p>
        </p:txBody>
      </p:sp>
    </p:spTree>
    <p:extLst>
      <p:ext uri="{BB962C8B-B14F-4D97-AF65-F5344CB8AC3E}">
        <p14:creationId xmlns:p14="http://schemas.microsoft.com/office/powerpoint/2010/main" val="33114733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ru-RU"/>
              <a:t>Образец заголовка</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7" name="Date Placeholder 4"/>
          <p:cNvSpPr>
            <a:spLocks noGrp="1"/>
          </p:cNvSpPr>
          <p:nvPr>
            <p:ph type="dt" sz="half" idx="10"/>
          </p:nvPr>
        </p:nvSpPr>
        <p:spPr/>
        <p:txBody>
          <a:bodyPr/>
          <a:lstStyle/>
          <a:p>
            <a:fld id="{AC21A800-A71B-4BDE-907A-CBFC8BDA64D0}" type="datetimeFigureOut">
              <a:rPr lang="ru-RU" smtClean="0"/>
              <a:t>24.09.2024</a:t>
            </a:fld>
            <a:endParaRPr lang="ru-RU"/>
          </a:p>
        </p:txBody>
      </p:sp>
      <p:sp>
        <p:nvSpPr>
          <p:cNvPr id="5" name="Footer Placeholder 5"/>
          <p:cNvSpPr>
            <a:spLocks noGrp="1"/>
          </p:cNvSpPr>
          <p:nvPr>
            <p:ph type="ftr" sz="quarter" idx="11"/>
          </p:nvPr>
        </p:nvSpPr>
        <p:spPr/>
        <p:txBody>
          <a:bodyPr/>
          <a:lstStyle/>
          <a:p>
            <a:endParaRPr lang="ru-RU"/>
          </a:p>
        </p:txBody>
      </p:sp>
      <p:sp>
        <p:nvSpPr>
          <p:cNvPr id="6" name="Slide Number Placeholder 6"/>
          <p:cNvSpPr>
            <a:spLocks noGrp="1"/>
          </p:cNvSpPr>
          <p:nvPr>
            <p:ph type="sldNum" sz="quarter" idx="12"/>
          </p:nvPr>
        </p:nvSpPr>
        <p:spPr/>
        <p:txBody>
          <a:bodyPr/>
          <a:lstStyle/>
          <a:p>
            <a:fld id="{1D1F6B53-2F33-4BEF-8FD3-ED1931B6819E}" type="slidenum">
              <a:rPr lang="ru-RU" smtClean="0"/>
              <a:t>‹#›</a:t>
            </a:fld>
            <a:endParaRPr lang="ru-RU"/>
          </a:p>
        </p:txBody>
      </p:sp>
    </p:spTree>
    <p:extLst>
      <p:ext uri="{BB962C8B-B14F-4D97-AF65-F5344CB8AC3E}">
        <p14:creationId xmlns:p14="http://schemas.microsoft.com/office/powerpoint/2010/main" val="11263781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AC21A800-A71B-4BDE-907A-CBFC8BDA64D0}" type="datetimeFigureOut">
              <a:rPr lang="ru-RU" smtClean="0"/>
              <a:t>24.09.2024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D1F6B53-2F33-4BEF-8FD3-ED1931B6819E}" type="slidenum">
              <a:rPr lang="ru-RU" smtClean="0"/>
              <a:t>‹#›</a:t>
            </a:fld>
            <a:endParaRPr lang="ru-RU"/>
          </a:p>
        </p:txBody>
      </p:sp>
    </p:spTree>
    <p:extLst>
      <p:ext uri="{BB962C8B-B14F-4D97-AF65-F5344CB8AC3E}">
        <p14:creationId xmlns:p14="http://schemas.microsoft.com/office/powerpoint/2010/main" val="3984065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AC21A800-A71B-4BDE-907A-CBFC8BDA64D0}" type="datetimeFigureOut">
              <a:rPr lang="ru-RU" smtClean="0"/>
              <a:t>24.09.2024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D1F6B53-2F33-4BEF-8FD3-ED1931B6819E}" type="slidenum">
              <a:rPr lang="ru-RU" smtClean="0"/>
              <a:t>‹#›</a:t>
            </a:fld>
            <a:endParaRPr lang="ru-RU"/>
          </a:p>
        </p:txBody>
      </p:sp>
    </p:spTree>
    <p:extLst>
      <p:ext uri="{BB962C8B-B14F-4D97-AF65-F5344CB8AC3E}">
        <p14:creationId xmlns:p14="http://schemas.microsoft.com/office/powerpoint/2010/main" val="10629745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u-RU"/>
              <a:t>Образец заголовка</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AC21A800-A71B-4BDE-907A-CBFC8BDA64D0}" type="datetimeFigureOut">
              <a:rPr lang="ru-RU" smtClean="0"/>
              <a:t>24.09.2024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D1F6B53-2F33-4BEF-8FD3-ED1931B6819E}" type="slidenum">
              <a:rPr lang="ru-RU" smtClean="0"/>
              <a:t>‹#›</a:t>
            </a:fld>
            <a:endParaRPr lang="ru-RU"/>
          </a:p>
        </p:txBody>
      </p:sp>
    </p:spTree>
    <p:extLst>
      <p:ext uri="{BB962C8B-B14F-4D97-AF65-F5344CB8AC3E}">
        <p14:creationId xmlns:p14="http://schemas.microsoft.com/office/powerpoint/2010/main" val="27935039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ru-RU"/>
              <a:t>Образец заголовка</a:t>
            </a:r>
            <a:endParaRPr lang="en-US" dirty="0"/>
          </a:p>
        </p:txBody>
      </p:sp>
      <p:sp>
        <p:nvSpPr>
          <p:cNvPr id="14" name="Text Placeholder 3"/>
          <p:cNvSpPr>
            <a:spLocks noGrp="1"/>
          </p:cNvSpPr>
          <p:nvPr>
            <p:ph type="body" sz="half" idx="13"/>
          </p:nvPr>
        </p:nvSpPr>
        <p:spPr>
          <a:xfrm>
            <a:off x="1930400" y="3771174"/>
            <a:ext cx="7385828"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AC21A800-A71B-4BDE-907A-CBFC8BDA64D0}" type="datetimeFigureOut">
              <a:rPr lang="ru-RU" smtClean="0"/>
              <a:t>24.09.2024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D1F6B53-2F33-4BEF-8FD3-ED1931B6819E}" type="slidenum">
              <a:rPr lang="ru-RU" smtClean="0"/>
              <a:t>‹#›</a:t>
            </a:fld>
            <a:endParaRPr lang="ru-RU"/>
          </a:p>
        </p:txBody>
      </p:sp>
      <p:sp>
        <p:nvSpPr>
          <p:cNvPr id="11" name="TextBox 10"/>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2900035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AC21A800-A71B-4BDE-907A-CBFC8BDA64D0}" type="datetimeFigureOut">
              <a:rPr lang="ru-RU" smtClean="0"/>
              <a:t>24.09.2024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D1F6B53-2F33-4BEF-8FD3-ED1931B6819E}" type="slidenum">
              <a:rPr lang="ru-RU" smtClean="0"/>
              <a:t>‹#›</a:t>
            </a:fld>
            <a:endParaRPr lang="ru-RU"/>
          </a:p>
        </p:txBody>
      </p:sp>
    </p:spTree>
    <p:extLst>
      <p:ext uri="{BB962C8B-B14F-4D97-AF65-F5344CB8AC3E}">
        <p14:creationId xmlns:p14="http://schemas.microsoft.com/office/powerpoint/2010/main" val="29239516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C21A800-A71B-4BDE-907A-CBFC8BDA64D0}" type="datetimeFigureOut">
              <a:rPr lang="ru-RU" smtClean="0"/>
              <a:t>24.09.2024</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D1F6B53-2F33-4BEF-8FD3-ED1931B6819E}" type="slidenum">
              <a:rPr lang="ru-RU" smtClean="0"/>
              <a:t>‹#›</a:t>
            </a:fld>
            <a:endParaRPr lang="ru-RU"/>
          </a:p>
        </p:txBody>
      </p:sp>
    </p:spTree>
    <p:extLst>
      <p:ext uri="{BB962C8B-B14F-4D97-AF65-F5344CB8AC3E}">
        <p14:creationId xmlns:p14="http://schemas.microsoft.com/office/powerpoint/2010/main" val="37730777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C21A800-A71B-4BDE-907A-CBFC8BDA64D0}" type="datetimeFigureOut">
              <a:rPr lang="ru-RU" smtClean="0"/>
              <a:t>24.09.2024</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D1F6B53-2F33-4BEF-8FD3-ED1931B6819E}" type="slidenum">
              <a:rPr lang="ru-RU" smtClean="0"/>
              <a:t>‹#›</a:t>
            </a:fld>
            <a:endParaRPr lang="ru-RU"/>
          </a:p>
        </p:txBody>
      </p:sp>
    </p:spTree>
    <p:extLst>
      <p:ext uri="{BB962C8B-B14F-4D97-AF65-F5344CB8AC3E}">
        <p14:creationId xmlns:p14="http://schemas.microsoft.com/office/powerpoint/2010/main" val="27552961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AC21A800-A71B-4BDE-907A-CBFC8BDA64D0}" type="datetimeFigureOut">
              <a:rPr lang="ru-RU" smtClean="0"/>
              <a:t>24.09.2024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D1F6B53-2F33-4BEF-8FD3-ED1931B6819E}" type="slidenum">
              <a:rPr lang="ru-RU" smtClean="0"/>
              <a:t>‹#›</a:t>
            </a:fld>
            <a:endParaRPr lang="ru-RU"/>
          </a:p>
        </p:txBody>
      </p:sp>
    </p:spTree>
    <p:extLst>
      <p:ext uri="{BB962C8B-B14F-4D97-AF65-F5344CB8AC3E}">
        <p14:creationId xmlns:p14="http://schemas.microsoft.com/office/powerpoint/2010/main" val="2886397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ru-RU"/>
              <a:t>Образец заголовка</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AC21A800-A71B-4BDE-907A-CBFC8BDA64D0}" type="datetimeFigureOut">
              <a:rPr lang="ru-RU" smtClean="0"/>
              <a:t>24.09.2024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D1F6B53-2F33-4BEF-8FD3-ED1931B6819E}" type="slidenum">
              <a:rPr lang="ru-RU" smtClean="0"/>
              <a:t>‹#›</a:t>
            </a:fld>
            <a:endParaRPr lang="ru-RU"/>
          </a:p>
        </p:txBody>
      </p:sp>
    </p:spTree>
    <p:extLst>
      <p:ext uri="{BB962C8B-B14F-4D97-AF65-F5344CB8AC3E}">
        <p14:creationId xmlns:p14="http://schemas.microsoft.com/office/powerpoint/2010/main" val="15021836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1_Заголовок и объект">
    <p:spTree>
      <p:nvGrpSpPr>
        <p:cNvPr id="1" name=""/>
        <p:cNvGrpSpPr/>
        <p:nvPr/>
      </p:nvGrpSpPr>
      <p:grpSpPr>
        <a:xfrm>
          <a:off x="0" y="0"/>
          <a:ext cx="0" cy="0"/>
          <a:chOff x="0" y="0"/>
          <a:chExt cx="0" cy="0"/>
        </a:xfrm>
      </p:grpSpPr>
      <p:sp>
        <p:nvSpPr>
          <p:cNvPr id="2" name="Название 1"/>
          <p:cNvSpPr>
            <a:spLocks noGrp="1"/>
          </p:cNvSpPr>
          <p:nvPr>
            <p:ph type="title" hasCustomPrompt="1"/>
          </p:nvPr>
        </p:nvSpPr>
        <p:spPr>
          <a:xfrm>
            <a:off x="609600" y="1011687"/>
            <a:ext cx="10972800" cy="794081"/>
          </a:xfrm>
          <a:prstGeom prst="rect">
            <a:avLst/>
          </a:prstGeom>
        </p:spPr>
        <p:txBody>
          <a:bodyPr lIns="99551" tIns="49775" rIns="99551" bIns="49775"/>
          <a:lstStyle>
            <a:lvl1pPr algn="l">
              <a:defRPr sz="2000" b="1">
                <a:solidFill>
                  <a:schemeClr val="tx1">
                    <a:lumMod val="75000"/>
                    <a:lumOff val="25000"/>
                  </a:schemeClr>
                </a:solidFill>
              </a:defRPr>
            </a:lvl1pPr>
          </a:lstStyle>
          <a:p>
            <a:r>
              <a:rPr lang="en-US" dirty="0"/>
              <a:t>ОБРАЗЕЦ ЗАГОЛОВКА</a:t>
            </a:r>
            <a:endParaRPr lang="ru-RU" dirty="0"/>
          </a:p>
        </p:txBody>
      </p:sp>
      <p:sp>
        <p:nvSpPr>
          <p:cNvPr id="3" name="Содержимое 2"/>
          <p:cNvSpPr>
            <a:spLocks noGrp="1"/>
          </p:cNvSpPr>
          <p:nvPr>
            <p:ph idx="1"/>
          </p:nvPr>
        </p:nvSpPr>
        <p:spPr>
          <a:xfrm>
            <a:off x="4234633" y="1805768"/>
            <a:ext cx="7348723" cy="463044"/>
          </a:xfrm>
          <a:prstGeom prst="rect">
            <a:avLst/>
          </a:prstGeom>
        </p:spPr>
        <p:txBody>
          <a:bodyPr lIns="99551" tIns="49775" rIns="99551" bIns="49775"/>
          <a:lstStyle>
            <a:lvl1pPr marL="0" marR="0" indent="0" algn="l" defTabSz="497754" rtl="0" eaLnBrk="1" fontAlgn="auto" latinLnBrk="0" hangingPunct="1">
              <a:lnSpc>
                <a:spcPct val="100000"/>
              </a:lnSpc>
              <a:spcBef>
                <a:spcPct val="20000"/>
              </a:spcBef>
              <a:spcAft>
                <a:spcPts val="0"/>
              </a:spcAft>
              <a:buClrTx/>
              <a:buSzTx/>
              <a:buFontTx/>
              <a:buNone/>
              <a:tabLst/>
              <a:defRPr sz="1600">
                <a:solidFill>
                  <a:srgbClr val="00909B"/>
                </a:solidFill>
              </a:defRPr>
            </a:lvl1pPr>
            <a:lvl2pPr algn="l">
              <a:defRPr/>
            </a:lvl2pPr>
            <a:lvl3pPr algn="l">
              <a:defRPr/>
            </a:lvl3pPr>
            <a:lvl4pPr algn="l">
              <a:defRPr/>
            </a:lvl4pPr>
            <a:lvl5pPr algn="l">
              <a:defRPr/>
            </a:lvl5pPr>
          </a:lstStyle>
          <a:p>
            <a:pPr lvl="0"/>
            <a:r>
              <a:rPr lang="en-US" dirty="0" err="1"/>
              <a:t>Образец</a:t>
            </a:r>
            <a:r>
              <a:rPr lang="en-US" dirty="0"/>
              <a:t> </a:t>
            </a:r>
            <a:r>
              <a:rPr lang="en-US" dirty="0" err="1"/>
              <a:t>текста</a:t>
            </a:r>
            <a:endParaRPr lang="ru-RU" dirty="0"/>
          </a:p>
          <a:p>
            <a:pPr lvl="0"/>
            <a:endParaRPr lang="ru-RU" dirty="0"/>
          </a:p>
        </p:txBody>
      </p:sp>
      <p:sp>
        <p:nvSpPr>
          <p:cNvPr id="8" name="Номер слайда 5"/>
          <p:cNvSpPr>
            <a:spLocks noGrp="1"/>
          </p:cNvSpPr>
          <p:nvPr>
            <p:ph type="sldNum" sz="quarter" idx="4"/>
          </p:nvPr>
        </p:nvSpPr>
        <p:spPr>
          <a:xfrm>
            <a:off x="10743330" y="6352266"/>
            <a:ext cx="908606" cy="365125"/>
          </a:xfrm>
          <a:prstGeom prst="rect">
            <a:avLst/>
          </a:prstGeom>
        </p:spPr>
        <p:txBody>
          <a:bodyPr vert="horz" lIns="99551" tIns="49775" rIns="99551" bIns="49775" rtlCol="0" anchor="ctr"/>
          <a:lstStyle>
            <a:lvl1pPr algn="r">
              <a:defRPr sz="1300">
                <a:solidFill>
                  <a:srgbClr val="685BB6"/>
                </a:solidFill>
                <a:latin typeface="Tahoma"/>
              </a:defRPr>
            </a:lvl1pPr>
          </a:lstStyle>
          <a:p>
            <a:fld id="{23D704CE-4D68-584A-838A-AE5576E77FBD}" type="slidenum">
              <a:rPr lang="ru-RU" smtClean="0"/>
              <a:pPr/>
              <a:t>‹#›</a:t>
            </a:fld>
            <a:endParaRPr lang="ru-RU" dirty="0"/>
          </a:p>
        </p:txBody>
      </p:sp>
      <p:sp>
        <p:nvSpPr>
          <p:cNvPr id="6" name="Содержимое 2"/>
          <p:cNvSpPr>
            <a:spLocks noGrp="1"/>
          </p:cNvSpPr>
          <p:nvPr>
            <p:ph idx="10"/>
          </p:nvPr>
        </p:nvSpPr>
        <p:spPr>
          <a:xfrm>
            <a:off x="609601" y="1805767"/>
            <a:ext cx="3446674" cy="4288360"/>
          </a:xfrm>
          <a:prstGeom prst="rect">
            <a:avLst/>
          </a:prstGeom>
        </p:spPr>
        <p:txBody>
          <a:bodyPr lIns="99551" tIns="49775" rIns="99551" bIns="49775"/>
          <a:lstStyle>
            <a:lvl1pPr marL="169863" indent="-169863" algn="l">
              <a:buClr>
                <a:srgbClr val="00909B"/>
              </a:buClr>
              <a:tabLst/>
              <a:defRPr sz="1200">
                <a:solidFill>
                  <a:schemeClr val="tx1">
                    <a:lumMod val="75000"/>
                    <a:lumOff val="25000"/>
                  </a:schemeClr>
                </a:solidFill>
              </a:defRPr>
            </a:lvl1pPr>
            <a:lvl2pPr algn="l">
              <a:defRPr/>
            </a:lvl2pPr>
            <a:lvl3pPr algn="l">
              <a:defRPr/>
            </a:lvl3pPr>
            <a:lvl4pPr algn="l">
              <a:defRPr/>
            </a:lvl4pPr>
            <a:lvl5pPr algn="l">
              <a:defRPr/>
            </a:lvl5pPr>
          </a:lstStyle>
          <a:p>
            <a:pPr lvl="0"/>
            <a:r>
              <a:rPr lang="en-US" dirty="0" err="1"/>
              <a:t>Образец</a:t>
            </a:r>
            <a:r>
              <a:rPr lang="en-US" dirty="0"/>
              <a:t> </a:t>
            </a:r>
            <a:r>
              <a:rPr lang="en-US" dirty="0" err="1"/>
              <a:t>текста</a:t>
            </a:r>
            <a:endParaRPr lang="ru-RU" dirty="0"/>
          </a:p>
        </p:txBody>
      </p:sp>
      <p:sp>
        <p:nvSpPr>
          <p:cNvPr id="10" name="Содержимое 2"/>
          <p:cNvSpPr>
            <a:spLocks noGrp="1"/>
          </p:cNvSpPr>
          <p:nvPr>
            <p:ph idx="11" hasCustomPrompt="1"/>
          </p:nvPr>
        </p:nvSpPr>
        <p:spPr>
          <a:xfrm>
            <a:off x="4234633" y="2371940"/>
            <a:ext cx="7347766" cy="3708705"/>
          </a:xfrm>
          <a:prstGeom prst="rect">
            <a:avLst/>
          </a:prstGeom>
        </p:spPr>
        <p:txBody>
          <a:bodyPr lIns="99551" tIns="49775" rIns="99551" bIns="49775"/>
          <a:lstStyle>
            <a:lvl1pPr marL="0" indent="0" algn="l">
              <a:buNone/>
              <a:defRPr sz="1200">
                <a:solidFill>
                  <a:schemeClr val="tx1">
                    <a:lumMod val="75000"/>
                    <a:lumOff val="25000"/>
                  </a:schemeClr>
                </a:solidFill>
              </a:defRPr>
            </a:lvl1pPr>
            <a:lvl2pPr algn="l">
              <a:defRPr/>
            </a:lvl2pPr>
            <a:lvl3pPr algn="l">
              <a:defRPr/>
            </a:lvl3pPr>
            <a:lvl4pPr algn="l">
              <a:defRPr/>
            </a:lvl4pPr>
            <a:lvl5pPr algn="l">
              <a:defRPr/>
            </a:lvl5pPr>
          </a:lstStyle>
          <a:p>
            <a:pPr lvl="0"/>
            <a:r>
              <a:rPr lang="ru-RU" dirty="0"/>
              <a:t>Текст</a:t>
            </a:r>
          </a:p>
        </p:txBody>
      </p:sp>
      <p:pic>
        <p:nvPicPr>
          <p:cNvPr id="7" name="Рисунок 3">
            <a:extLst>
              <a:ext uri="{FF2B5EF4-FFF2-40B4-BE49-F238E27FC236}">
                <a16:creationId xmlns:a16="http://schemas.microsoft.com/office/drawing/2014/main" id="{DDD74E02-2E46-3E4D-8DA4-0E1CBD93E0CF}"/>
              </a:ext>
            </a:extLst>
          </p:cNvPr>
          <p:cNvPicPr>
            <a:picLocks noChangeAspect="1"/>
          </p:cNvPicPr>
          <p:nvPr userDrawn="1"/>
        </p:nvPicPr>
        <p:blipFill rotWithShape="1">
          <a:blip r:embed="rId2" cstate="print"/>
          <a:srcRect l="3666" t="6409" r="69767" b="80248"/>
          <a:stretch/>
        </p:blipFill>
        <p:spPr>
          <a:xfrm>
            <a:off x="365124" y="7509"/>
            <a:ext cx="3242654" cy="917734"/>
          </a:xfrm>
          <a:prstGeom prst="rect">
            <a:avLst/>
          </a:prstGeom>
        </p:spPr>
      </p:pic>
      <p:pic>
        <p:nvPicPr>
          <p:cNvPr id="5" name="Picture 4">
            <a:extLst>
              <a:ext uri="{FF2B5EF4-FFF2-40B4-BE49-F238E27FC236}">
                <a16:creationId xmlns:a16="http://schemas.microsoft.com/office/drawing/2014/main" id="{A3E5282F-6420-D340-BC72-2E9F65F21916}"/>
              </a:ext>
            </a:extLst>
          </p:cNvPr>
          <p:cNvPicPr>
            <a:picLocks noChangeAspect="1"/>
          </p:cNvPicPr>
          <p:nvPr userDrawn="1"/>
        </p:nvPicPr>
        <p:blipFill rotWithShape="1">
          <a:blip r:embed="rId3" cstate="print"/>
          <a:srcRect l="35153"/>
          <a:stretch/>
        </p:blipFill>
        <p:spPr>
          <a:xfrm>
            <a:off x="6911517" y="0"/>
            <a:ext cx="5280482" cy="971035"/>
          </a:xfrm>
          <a:prstGeom prst="rect">
            <a:avLst/>
          </a:prstGeom>
        </p:spPr>
      </p:pic>
      <p:pic>
        <p:nvPicPr>
          <p:cNvPr id="9" name="Picture 8">
            <a:extLst>
              <a:ext uri="{FF2B5EF4-FFF2-40B4-BE49-F238E27FC236}">
                <a16:creationId xmlns:a16="http://schemas.microsoft.com/office/drawing/2014/main" id="{44F05770-E45E-9946-B355-0587D9F04CE8}"/>
              </a:ext>
            </a:extLst>
          </p:cNvPr>
          <p:cNvPicPr>
            <a:picLocks noChangeAspect="1"/>
          </p:cNvPicPr>
          <p:nvPr userDrawn="1"/>
        </p:nvPicPr>
        <p:blipFill>
          <a:blip r:embed="rId4" cstate="print"/>
          <a:stretch>
            <a:fillRect/>
          </a:stretch>
        </p:blipFill>
        <p:spPr>
          <a:xfrm>
            <a:off x="4745361" y="7509"/>
            <a:ext cx="1801732" cy="971952"/>
          </a:xfrm>
          <a:prstGeom prst="rect">
            <a:avLst/>
          </a:prstGeom>
        </p:spPr>
      </p:pic>
    </p:spTree>
    <p:extLst>
      <p:ext uri="{BB962C8B-B14F-4D97-AF65-F5344CB8AC3E}">
        <p14:creationId xmlns:p14="http://schemas.microsoft.com/office/powerpoint/2010/main" val="12179758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_Заголовок раздела">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5591FA0-68DE-5D41-9EC6-C1F03BA3D12C}"/>
              </a:ext>
            </a:extLst>
          </p:cNvPr>
          <p:cNvPicPr>
            <a:picLocks noChangeAspect="1"/>
          </p:cNvPicPr>
          <p:nvPr userDrawn="1"/>
        </p:nvPicPr>
        <p:blipFill rotWithShape="1">
          <a:blip r:embed="rId2"/>
          <a:srcRect l="4635" t="40550"/>
          <a:stretch/>
        </p:blipFill>
        <p:spPr>
          <a:xfrm>
            <a:off x="0" y="0"/>
            <a:ext cx="12192000" cy="6858000"/>
          </a:xfrm>
          <a:prstGeom prst="rect">
            <a:avLst/>
          </a:prstGeom>
        </p:spPr>
      </p:pic>
      <p:pic>
        <p:nvPicPr>
          <p:cNvPr id="4" name="Picture 3">
            <a:extLst>
              <a:ext uri="{FF2B5EF4-FFF2-40B4-BE49-F238E27FC236}">
                <a16:creationId xmlns:a16="http://schemas.microsoft.com/office/drawing/2014/main" id="{22C831A5-9C48-464C-8030-920CB3EB68A3}"/>
              </a:ext>
            </a:extLst>
          </p:cNvPr>
          <p:cNvPicPr>
            <a:picLocks noChangeAspect="1"/>
          </p:cNvPicPr>
          <p:nvPr userDrawn="1"/>
        </p:nvPicPr>
        <p:blipFill rotWithShape="1">
          <a:blip r:embed="rId3"/>
          <a:srcRect b="28162"/>
          <a:stretch/>
        </p:blipFill>
        <p:spPr>
          <a:xfrm>
            <a:off x="4440483" y="3085826"/>
            <a:ext cx="6121472" cy="3772175"/>
          </a:xfrm>
          <a:prstGeom prst="rect">
            <a:avLst/>
          </a:prstGeom>
        </p:spPr>
      </p:pic>
      <p:sp>
        <p:nvSpPr>
          <p:cNvPr id="5" name="Название 1">
            <a:extLst>
              <a:ext uri="{FF2B5EF4-FFF2-40B4-BE49-F238E27FC236}">
                <a16:creationId xmlns:a16="http://schemas.microsoft.com/office/drawing/2014/main" id="{FD97CC8C-CB79-CA4D-9873-4064BBDA385F}"/>
              </a:ext>
            </a:extLst>
          </p:cNvPr>
          <p:cNvSpPr>
            <a:spLocks noGrp="1"/>
          </p:cNvSpPr>
          <p:nvPr>
            <p:ph type="title"/>
          </p:nvPr>
        </p:nvSpPr>
        <p:spPr>
          <a:xfrm>
            <a:off x="2639747" y="2857034"/>
            <a:ext cx="6912503" cy="1632666"/>
          </a:xfrm>
          <a:prstGeom prst="rect">
            <a:avLst/>
          </a:prstGeom>
        </p:spPr>
        <p:txBody>
          <a:bodyPr lIns="99551" tIns="49775" rIns="99551" bIns="49775" anchor="t"/>
          <a:lstStyle>
            <a:lvl1pPr algn="l">
              <a:defRPr sz="3627" b="1" cap="all">
                <a:solidFill>
                  <a:schemeClr val="bg1"/>
                </a:solidFill>
              </a:defRPr>
            </a:lvl1pPr>
          </a:lstStyle>
          <a:p>
            <a:r>
              <a:rPr lang="en-US" dirty="0" err="1"/>
              <a:t>Образец</a:t>
            </a:r>
            <a:r>
              <a:rPr lang="en-US" dirty="0"/>
              <a:t> </a:t>
            </a:r>
            <a:r>
              <a:rPr lang="en-US" dirty="0" err="1"/>
              <a:t>заголовка</a:t>
            </a:r>
            <a:endParaRPr lang="ru-RU" dirty="0"/>
          </a:p>
        </p:txBody>
      </p:sp>
    </p:spTree>
    <p:extLst>
      <p:ext uri="{BB962C8B-B14F-4D97-AF65-F5344CB8AC3E}">
        <p14:creationId xmlns:p14="http://schemas.microsoft.com/office/powerpoint/2010/main" val="1683318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5.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4.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1">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2">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1">
                  <a:lumMod val="60000"/>
                  <a:lumOff val="40000"/>
                  <a:alpha val="7000"/>
                </a:schemeClr>
              </a:gs>
              <a:gs pos="69000">
                <a:schemeClr val="accent1">
                  <a:lumMod val="60000"/>
                  <a:lumOff val="40000"/>
                  <a:alpha val="0"/>
                </a:schemeClr>
              </a:gs>
              <a:gs pos="36000">
                <a:schemeClr val="accent1">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3">
            <a:extLst>
              <a:ext uri="{28A0092B-C50C-407E-A947-70E740481C1C}">
                <a14:useLocalDpi xmlns:a14="http://schemas.microsoft.com/office/drawing/2010/main" val="0"/>
              </a:ext>
            </a:extLst>
          </a:blip>
          <a:srcRect t="28713"/>
          <a:stretch/>
        </p:blipFill>
        <p:spPr>
          <a:xfrm>
            <a:off x="8000197" y="0"/>
            <a:ext cx="1603387" cy="1143000"/>
          </a:xfrm>
          <a:prstGeom prst="rect">
            <a:avLst/>
          </a:prstGeom>
        </p:spPr>
      </p:pic>
      <p:pic>
        <p:nvPicPr>
          <p:cNvPr id="10" name="Picture 9"/>
          <p:cNvPicPr>
            <a:picLocks noChangeAspect="1"/>
          </p:cNvPicPr>
          <p:nvPr/>
        </p:nvPicPr>
        <p:blipFill rotWithShape="1">
          <a:blip r:embed="rId24">
            <a:extLst>
              <a:ext uri="{28A0092B-C50C-407E-A947-70E740481C1C}">
                <a14:useLocalDpi xmlns:a14="http://schemas.microsoft.com/office/drawing/2010/main" val="0"/>
              </a:ext>
            </a:extLst>
          </a:blip>
          <a:srcRect b="24199"/>
          <a:stretch/>
        </p:blipFill>
        <p:spPr>
          <a:xfrm>
            <a:off x="8609012" y="6092866"/>
            <a:ext cx="993734" cy="765134"/>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ru-RU"/>
              <a:t>Образец заголовка</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AC21A800-A71B-4BDE-907A-CBFC8BDA64D0}" type="datetimeFigureOut">
              <a:rPr lang="ru-RU" smtClean="0"/>
              <a:t>24.09.2024</a:t>
            </a:fld>
            <a:endParaRPr lang="ru-RU"/>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ru-RU"/>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1D1F6B53-2F33-4BEF-8FD3-ED1931B6819E}" type="slidenum">
              <a:rPr lang="ru-RU" smtClean="0"/>
              <a:t>‹#›</a:t>
            </a:fld>
            <a:endParaRPr lang="ru-RU"/>
          </a:p>
        </p:txBody>
      </p:sp>
    </p:spTree>
    <p:extLst>
      <p:ext uri="{BB962C8B-B14F-4D97-AF65-F5344CB8AC3E}">
        <p14:creationId xmlns:p14="http://schemas.microsoft.com/office/powerpoint/2010/main" val="2168512359"/>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 id="2147483696" r:id="rId18"/>
    <p:sldLayoutId id="2147483697" r:id="rId19"/>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12" Type="http://schemas.openxmlformats.org/officeDocument/2006/relationships/image" Target="../media/image11.jpeg"/><Relationship Id="rId2" Type="http://schemas.openxmlformats.org/officeDocument/2006/relationships/diagramData" Target="../diagrams/data1.xml"/><Relationship Id="rId1" Type="http://schemas.openxmlformats.org/officeDocument/2006/relationships/slideLayout" Target="../slideLayouts/slideLayout18.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3.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 Id="rId9" Type="http://schemas.openxmlformats.org/officeDocument/2006/relationships/image" Target="../media/image11.jpeg"/></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11.jpeg"/><Relationship Id="rId2" Type="http://schemas.openxmlformats.org/officeDocument/2006/relationships/diagramData" Target="../diagrams/data4.xml"/><Relationship Id="rId1" Type="http://schemas.openxmlformats.org/officeDocument/2006/relationships/slideLayout" Target="../slideLayouts/slideLayout18.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xml"/><Relationship Id="rId1" Type="http://schemas.openxmlformats.org/officeDocument/2006/relationships/slideLayout" Target="../slideLayouts/slideLayout18.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18.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5.xml"/><Relationship Id="rId1" Type="http://schemas.openxmlformats.org/officeDocument/2006/relationships/slideLayout" Target="../slideLayouts/slideLayout18.xml"/><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18.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7.xml"/><Relationship Id="rId1" Type="http://schemas.openxmlformats.org/officeDocument/2006/relationships/slideLayout" Target="../slideLayouts/slideLayout18.xml"/><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hyperlink" Target="https://5sfer.com/12-shagov-k-uverennosti-v-zavtrashnem-dne/" TargetMode="External"/><Relationship Id="rId2" Type="http://schemas.openxmlformats.org/officeDocument/2006/relationships/hyperlink" Target="https://www.buro247.ru/beauty/health/8-apr-2022-confidence-in-the-future.html" TargetMode="External"/><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hyperlink" Target="https://www.b17.ru/article/kak_byt_uverennym_v_zavtrashnem_dne/" TargetMode="External"/><Relationship Id="rId4" Type="http://schemas.openxmlformats.org/officeDocument/2006/relationships/hyperlink" Target="https://www.sravni.ru/q/kakie-poleznye-finansovye-privychki-pomogut-obresti-uverennost-v-57657/https:/theslide.ru/ekonomika/finansovaya-gramotnost-eto-uverennost-v-svoem#slides"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3264061" y="1250066"/>
            <a:ext cx="8761683" cy="2786370"/>
          </a:xfrm>
        </p:spPr>
        <p:txBody>
          <a:bodyPr>
            <a:noAutofit/>
          </a:bodyPr>
          <a:lstStyle/>
          <a:p>
            <a:r>
              <a:rPr lang="ru-RU" sz="6000" b="1" dirty="0">
                <a:effectLst>
                  <a:outerShdw blurRad="38100" dist="38100" dir="2700000" algn="tl">
                    <a:srgbClr val="000000">
                      <a:alpha val="43137"/>
                    </a:srgbClr>
                  </a:outerShdw>
                </a:effectLst>
                <a:latin typeface="Bookman Old Style" panose="02050604050505020204" pitchFamily="18" charset="0"/>
              </a:rPr>
              <a:t>Как обрести уверенность в завтрашнем дне!</a:t>
            </a:r>
          </a:p>
        </p:txBody>
      </p:sp>
      <p:sp>
        <p:nvSpPr>
          <p:cNvPr id="3" name="Подзаголовок 2"/>
          <p:cNvSpPr>
            <a:spLocks noGrp="1"/>
          </p:cNvSpPr>
          <p:nvPr>
            <p:ph type="subTitle" idx="1"/>
          </p:nvPr>
        </p:nvSpPr>
        <p:spPr>
          <a:xfrm>
            <a:off x="0" y="4253346"/>
            <a:ext cx="5929745" cy="2064327"/>
          </a:xfrm>
        </p:spPr>
        <p:txBody>
          <a:bodyPr>
            <a:normAutofit/>
          </a:bodyPr>
          <a:lstStyle/>
          <a:p>
            <a:pPr algn="l"/>
            <a:r>
              <a:rPr lang="ru-RU" i="1" cap="all" dirty="0">
                <a:effectLst>
                  <a:outerShdw blurRad="38100" dist="38100" dir="2700000" algn="tl">
                    <a:srgbClr val="000000">
                      <a:alpha val="43137"/>
                    </a:srgbClr>
                  </a:outerShdw>
                </a:effectLst>
              </a:rPr>
              <a:t>Подготовила </a:t>
            </a:r>
          </a:p>
          <a:p>
            <a:pPr algn="l"/>
            <a:r>
              <a:rPr lang="ru-RU" i="1" dirty="0">
                <a:effectLst>
                  <a:outerShdw blurRad="38100" dist="38100" dir="2700000" algn="tl">
                    <a:srgbClr val="000000">
                      <a:alpha val="43137"/>
                    </a:srgbClr>
                  </a:outerShdw>
                </a:effectLst>
              </a:rPr>
              <a:t>Специалист по социальной работе</a:t>
            </a:r>
          </a:p>
          <a:p>
            <a:pPr algn="l"/>
            <a:r>
              <a:rPr lang="ru-RU" i="1" cap="all" dirty="0">
                <a:effectLst>
                  <a:outerShdw blurRad="38100" dist="38100" dir="2700000" algn="tl">
                    <a:srgbClr val="000000">
                      <a:alpha val="43137"/>
                    </a:srgbClr>
                  </a:outerShdw>
                </a:effectLst>
              </a:rPr>
              <a:t>Осинцева </a:t>
            </a:r>
            <a:r>
              <a:rPr lang="ru-RU" i="1" cap="all" dirty="0" err="1">
                <a:effectLst>
                  <a:outerShdw blurRad="38100" dist="38100" dir="2700000" algn="tl">
                    <a:srgbClr val="000000">
                      <a:alpha val="43137"/>
                    </a:srgbClr>
                  </a:outerShdw>
                </a:effectLst>
              </a:rPr>
              <a:t>елизавета</a:t>
            </a:r>
            <a:r>
              <a:rPr lang="ru-RU" i="1" cap="all" dirty="0">
                <a:effectLst>
                  <a:outerShdw blurRad="38100" dist="38100" dir="2700000" algn="tl">
                    <a:srgbClr val="000000">
                      <a:alpha val="43137"/>
                    </a:srgbClr>
                  </a:outerShdw>
                </a:effectLst>
              </a:rPr>
              <a:t> </a:t>
            </a:r>
            <a:r>
              <a:rPr lang="ru-RU" i="1" cap="all" dirty="0" err="1">
                <a:effectLst>
                  <a:outerShdw blurRad="38100" dist="38100" dir="2700000" algn="tl">
                    <a:srgbClr val="000000">
                      <a:alpha val="43137"/>
                    </a:srgbClr>
                  </a:outerShdw>
                </a:effectLst>
              </a:rPr>
              <a:t>ильясовна</a:t>
            </a:r>
            <a:endParaRPr lang="ru-RU" i="1" cap="all" dirty="0">
              <a:effectLst>
                <a:outerShdw blurRad="38100" dist="38100" dir="2700000" algn="tl">
                  <a:srgbClr val="000000">
                    <a:alpha val="43137"/>
                  </a:srgbClr>
                </a:outerShdw>
              </a:effectLst>
            </a:endParaRPr>
          </a:p>
        </p:txBody>
      </p:sp>
      <p:pic>
        <p:nvPicPr>
          <p:cNvPr id="6" name="Рисунок 5">
            <a:extLst>
              <a:ext uri="{FF2B5EF4-FFF2-40B4-BE49-F238E27FC236}">
                <a16:creationId xmlns:a16="http://schemas.microsoft.com/office/drawing/2014/main" id="{93C1F507-5371-1AAE-BE57-D93C423AF27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193894" y="99754"/>
            <a:ext cx="831850" cy="831850"/>
          </a:xfrm>
          <a:prstGeom prst="rect">
            <a:avLst/>
          </a:prstGeom>
          <a:noFill/>
          <a:ln>
            <a:noFill/>
          </a:ln>
        </p:spPr>
      </p:pic>
    </p:spTree>
    <p:extLst>
      <p:ext uri="{BB962C8B-B14F-4D97-AF65-F5344CB8AC3E}">
        <p14:creationId xmlns:p14="http://schemas.microsoft.com/office/powerpoint/2010/main" val="31640099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Схема 7"/>
          <p:cNvGraphicFramePr/>
          <p:nvPr/>
        </p:nvGraphicFramePr>
        <p:xfrm>
          <a:off x="454647" y="1929531"/>
          <a:ext cx="11127754" cy="13576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55" name="Shape 155"/>
          <p:cNvSpPr>
            <a:spLocks noGrp="1"/>
          </p:cNvSpPr>
          <p:nvPr>
            <p:ph type="title"/>
          </p:nvPr>
        </p:nvSpPr>
        <p:spPr>
          <a:xfrm>
            <a:off x="609600" y="1135450"/>
            <a:ext cx="10972800" cy="794081"/>
          </a:xfrm>
          <a:prstGeom prst="rect">
            <a:avLst/>
          </a:prstGeom>
        </p:spPr>
        <p:txBody>
          <a:bodyPr/>
          <a:lstStyle>
            <a:lvl1pPr>
              <a:defRPr sz="2800" b="1">
                <a:solidFill>
                  <a:srgbClr val="D9562C"/>
                </a:solidFill>
                <a:latin typeface="Tahoma"/>
                <a:ea typeface="Tahoma"/>
                <a:cs typeface="Tahoma"/>
                <a:sym typeface="Tahoma"/>
              </a:defRPr>
            </a:lvl1pPr>
          </a:lstStyle>
          <a:p>
            <a:pPr algn="ctr"/>
            <a:r>
              <a:rPr b="0" dirty="0" err="1">
                <a:solidFill>
                  <a:srgbClr val="4CAF90"/>
                </a:solidFill>
              </a:rPr>
              <a:t>Финансовая</a:t>
            </a:r>
            <a:r>
              <a:rPr b="0" dirty="0">
                <a:solidFill>
                  <a:srgbClr val="4CAF90"/>
                </a:solidFill>
              </a:rPr>
              <a:t> </a:t>
            </a:r>
            <a:r>
              <a:rPr b="0" dirty="0" err="1">
                <a:solidFill>
                  <a:srgbClr val="4CAF90"/>
                </a:solidFill>
              </a:rPr>
              <a:t>безопасность</a:t>
            </a:r>
            <a:endParaRPr b="0" dirty="0">
              <a:solidFill>
                <a:srgbClr val="4CAF90"/>
              </a:solidFill>
            </a:endParaRPr>
          </a:p>
        </p:txBody>
      </p:sp>
      <p:sp>
        <p:nvSpPr>
          <p:cNvPr id="156" name="Shape 156"/>
          <p:cNvSpPr>
            <a:spLocks noGrp="1"/>
          </p:cNvSpPr>
          <p:nvPr>
            <p:ph type="sldNum" sz="quarter" idx="4"/>
          </p:nvPr>
        </p:nvSpPr>
        <p:spPr>
          <a:prstGeom prst="rect">
            <a:avLst/>
          </a:prstGeom>
          <a:extLst>
            <a:ext uri="{C572A759-6A51-4108-AA02-DFA0A04FC94B}">
              <ma14:wrappingTextBoxFlag xmlns:ma14="http://schemas.microsoft.com/office/mac/drawingml/2011/main" xmlns="" val="1"/>
            </a:ext>
          </a:extLst>
        </p:spPr>
        <p:txBody>
          <a:bodyPr/>
          <a:lstStyle/>
          <a:p>
            <a:fld id="{86CB4B4D-7CA3-9044-876B-883B54F8677D}" type="slidenum">
              <a:rPr/>
              <a:pPr/>
              <a:t>2</a:t>
            </a:fld>
            <a:endParaRPr/>
          </a:p>
        </p:txBody>
      </p:sp>
      <p:graphicFrame>
        <p:nvGraphicFramePr>
          <p:cNvPr id="9" name="Схема 8"/>
          <p:cNvGraphicFramePr/>
          <p:nvPr/>
        </p:nvGraphicFramePr>
        <p:xfrm>
          <a:off x="2511706" y="4259484"/>
          <a:ext cx="7384648" cy="2349659"/>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58" name="Shape 158"/>
          <p:cNvSpPr/>
          <p:nvPr/>
        </p:nvSpPr>
        <p:spPr>
          <a:xfrm>
            <a:off x="829061" y="3330790"/>
            <a:ext cx="10838220" cy="655817"/>
          </a:xfrm>
          <a:prstGeom prst="rect">
            <a:avLst/>
          </a:prstGeom>
          <a:ln w="12700">
            <a:solidFill>
              <a:srgbClr val="0EBACE"/>
            </a:solidFill>
            <a:miter/>
          </a:ln>
          <a:extLst>
            <a:ext uri="{C572A759-6A51-4108-AA02-DFA0A04FC94B}">
              <ma14:wrappingTextBoxFlag xmlns:ma14="http://schemas.microsoft.com/office/mac/drawingml/2011/main" xmlns="" val="1"/>
            </a:ext>
          </a:extLst>
        </p:spPr>
        <p:txBody>
          <a:bodyPr wrap="square" lIns="50417" tIns="50417" rIns="50417" bIns="50417">
            <a:spAutoFit/>
          </a:bodyPr>
          <a:lstStyle/>
          <a:p>
            <a:pPr algn="just">
              <a:lnSpc>
                <a:spcPct val="150000"/>
              </a:lnSpc>
              <a:defRPr sz="1200" b="1">
                <a:solidFill>
                  <a:srgbClr val="4D4D4C"/>
                </a:solidFill>
                <a:latin typeface="Tahoma"/>
                <a:ea typeface="Tahoma"/>
                <a:cs typeface="Tahoma"/>
                <a:sym typeface="Tahoma"/>
              </a:defRPr>
            </a:pPr>
            <a:r>
              <a:rPr cap="all" dirty="0" err="1">
                <a:solidFill>
                  <a:srgbClr val="FF0000"/>
                </a:solidFill>
                <a:latin typeface="Arial Black" pitchFamily="34" charset="0"/>
              </a:rPr>
              <a:t>Финансовое</a:t>
            </a:r>
            <a:r>
              <a:rPr cap="all" dirty="0">
                <a:solidFill>
                  <a:srgbClr val="FF0000"/>
                </a:solidFill>
                <a:latin typeface="Arial Black" pitchFamily="34" charset="0"/>
              </a:rPr>
              <a:t> </a:t>
            </a:r>
            <a:r>
              <a:rPr cap="all" dirty="0" err="1">
                <a:solidFill>
                  <a:srgbClr val="FF0000"/>
                </a:solidFill>
                <a:latin typeface="Arial Black" pitchFamily="34" charset="0"/>
              </a:rPr>
              <a:t>мошенничество</a:t>
            </a:r>
            <a:r>
              <a:rPr cap="all" dirty="0">
                <a:latin typeface="Arial Black" pitchFamily="34" charset="0"/>
              </a:rPr>
              <a:t> — </a:t>
            </a:r>
            <a:r>
              <a:rPr cap="all" dirty="0" err="1">
                <a:latin typeface="Arial Black" pitchFamily="34" charset="0"/>
              </a:rPr>
              <a:t>совершение</a:t>
            </a:r>
            <a:r>
              <a:rPr cap="all" dirty="0">
                <a:latin typeface="Arial Black" pitchFamily="34" charset="0"/>
              </a:rPr>
              <a:t> </a:t>
            </a:r>
            <a:r>
              <a:rPr cap="all" dirty="0" err="1">
                <a:latin typeface="Arial Black" pitchFamily="34" charset="0"/>
              </a:rPr>
              <a:t>противоправных</a:t>
            </a:r>
            <a:r>
              <a:rPr cap="all" dirty="0">
                <a:latin typeface="Arial Black" pitchFamily="34" charset="0"/>
              </a:rPr>
              <a:t> </a:t>
            </a:r>
            <a:r>
              <a:rPr cap="all" dirty="0" err="1">
                <a:latin typeface="Arial Black" pitchFamily="34" charset="0"/>
              </a:rPr>
              <a:t>действий</a:t>
            </a:r>
            <a:r>
              <a:rPr cap="all" dirty="0">
                <a:latin typeface="Arial Black" pitchFamily="34" charset="0"/>
              </a:rPr>
              <a:t> в </a:t>
            </a:r>
            <a:r>
              <a:rPr cap="all" dirty="0" err="1">
                <a:latin typeface="Arial Black" pitchFamily="34" charset="0"/>
              </a:rPr>
              <a:t>сфере</a:t>
            </a:r>
            <a:r>
              <a:rPr cap="all" dirty="0">
                <a:latin typeface="Arial Black" pitchFamily="34" charset="0"/>
              </a:rPr>
              <a:t> </a:t>
            </a:r>
            <a:r>
              <a:rPr cap="all" dirty="0" err="1">
                <a:latin typeface="Arial Black" pitchFamily="34" charset="0"/>
              </a:rPr>
              <a:t>денежного</a:t>
            </a:r>
            <a:r>
              <a:rPr cap="all" dirty="0">
                <a:latin typeface="Arial Black" pitchFamily="34" charset="0"/>
              </a:rPr>
              <a:t> </a:t>
            </a:r>
            <a:r>
              <a:rPr cap="all" dirty="0" err="1">
                <a:latin typeface="Arial Black" pitchFamily="34" charset="0"/>
              </a:rPr>
              <a:t>обращения</a:t>
            </a:r>
            <a:r>
              <a:rPr cap="all" dirty="0">
                <a:latin typeface="Arial Black" pitchFamily="34" charset="0"/>
              </a:rPr>
              <a:t> </a:t>
            </a:r>
            <a:r>
              <a:rPr cap="all" dirty="0" err="1">
                <a:latin typeface="Arial Black" pitchFamily="34" charset="0"/>
              </a:rPr>
              <a:t>путем</a:t>
            </a:r>
            <a:r>
              <a:rPr cap="all" dirty="0">
                <a:latin typeface="Arial Black" pitchFamily="34" charset="0"/>
              </a:rPr>
              <a:t> </a:t>
            </a:r>
            <a:r>
              <a:rPr cap="all" dirty="0" err="1">
                <a:latin typeface="Arial Black" pitchFamily="34" charset="0"/>
              </a:rPr>
              <a:t>обмана</a:t>
            </a:r>
            <a:r>
              <a:rPr cap="all" dirty="0">
                <a:latin typeface="Arial Black" pitchFamily="34" charset="0"/>
              </a:rPr>
              <a:t>, </a:t>
            </a:r>
            <a:r>
              <a:rPr cap="all" dirty="0" err="1">
                <a:latin typeface="Arial Black" pitchFamily="34" charset="0"/>
              </a:rPr>
              <a:t>злоупотребления</a:t>
            </a:r>
            <a:r>
              <a:rPr cap="all" dirty="0">
                <a:latin typeface="Arial Black" pitchFamily="34" charset="0"/>
              </a:rPr>
              <a:t> </a:t>
            </a:r>
            <a:r>
              <a:rPr cap="all" dirty="0" err="1">
                <a:latin typeface="Arial Black" pitchFamily="34" charset="0"/>
              </a:rPr>
              <a:t>доверием</a:t>
            </a:r>
            <a:r>
              <a:rPr cap="all" dirty="0">
                <a:latin typeface="Arial Black" pitchFamily="34" charset="0"/>
              </a:rPr>
              <a:t> и </a:t>
            </a:r>
            <a:r>
              <a:rPr cap="all" dirty="0" err="1">
                <a:latin typeface="Arial Black" pitchFamily="34" charset="0"/>
              </a:rPr>
              <a:t>других</a:t>
            </a:r>
            <a:r>
              <a:rPr cap="all" dirty="0">
                <a:latin typeface="Arial Black" pitchFamily="34" charset="0"/>
              </a:rPr>
              <a:t> </a:t>
            </a:r>
            <a:r>
              <a:rPr cap="all" dirty="0" err="1">
                <a:latin typeface="Arial Black" pitchFamily="34" charset="0"/>
              </a:rPr>
              <a:t>манипуляций</a:t>
            </a:r>
            <a:r>
              <a:rPr cap="all" dirty="0">
                <a:latin typeface="Arial Black" pitchFamily="34" charset="0"/>
              </a:rPr>
              <a:t> с </a:t>
            </a:r>
            <a:r>
              <a:rPr cap="all" dirty="0" err="1">
                <a:latin typeface="Arial Black" pitchFamily="34" charset="0"/>
              </a:rPr>
              <a:t>целью</a:t>
            </a:r>
            <a:r>
              <a:rPr cap="all" dirty="0">
                <a:latin typeface="Arial Black" pitchFamily="34" charset="0"/>
              </a:rPr>
              <a:t> </a:t>
            </a:r>
            <a:r>
              <a:rPr cap="all" dirty="0" err="1">
                <a:latin typeface="Arial Black" pitchFamily="34" charset="0"/>
              </a:rPr>
              <a:t>незаконного</a:t>
            </a:r>
            <a:r>
              <a:rPr cap="all" dirty="0">
                <a:latin typeface="Arial Black" pitchFamily="34" charset="0"/>
              </a:rPr>
              <a:t> </a:t>
            </a:r>
            <a:r>
              <a:rPr cap="all" dirty="0" err="1">
                <a:latin typeface="Arial Black" pitchFamily="34" charset="0"/>
              </a:rPr>
              <a:t>обогащения</a:t>
            </a:r>
            <a:r>
              <a:rPr cap="all" dirty="0">
                <a:latin typeface="Arial Black" pitchFamily="34" charset="0"/>
              </a:rPr>
              <a:t>.</a:t>
            </a:r>
          </a:p>
        </p:txBody>
      </p:sp>
      <p:sp>
        <p:nvSpPr>
          <p:cNvPr id="7" name="TextBox 6">
            <a:extLst>
              <a:ext uri="{FF2B5EF4-FFF2-40B4-BE49-F238E27FC236}">
                <a16:creationId xmlns:a16="http://schemas.microsoft.com/office/drawing/2014/main" id="{BD102F2F-FBCA-114A-B93F-E59D112DDB7B}"/>
              </a:ext>
            </a:extLst>
          </p:cNvPr>
          <p:cNvSpPr txBox="1"/>
          <p:nvPr/>
        </p:nvSpPr>
        <p:spPr>
          <a:xfrm>
            <a:off x="1" y="905198"/>
            <a:ext cx="10924786" cy="253916"/>
          </a:xfrm>
          <a:prstGeom prst="rect">
            <a:avLst/>
          </a:prstGeom>
          <a:noFill/>
        </p:spPr>
        <p:txBody>
          <a:bodyPr wrap="none" rtlCol="0">
            <a:spAutoFit/>
          </a:bodyPr>
          <a:lstStyle/>
          <a:p>
            <a:r>
              <a:rPr lang="ru-RU" sz="1050">
                <a:solidFill>
                  <a:srgbClr val="4CAF90"/>
                </a:solidFill>
              </a:rPr>
              <a:t>0000011111000000  0000011100001010101010101010000010101010101011111    00001111001011111000000101010101.     111111111 0000.   00 00 0 0 0 01111110000101010101000000101</a:t>
            </a:r>
          </a:p>
        </p:txBody>
      </p:sp>
      <p:pic>
        <p:nvPicPr>
          <p:cNvPr id="2" name="Рисунок 1">
            <a:extLst>
              <a:ext uri="{FF2B5EF4-FFF2-40B4-BE49-F238E27FC236}">
                <a16:creationId xmlns:a16="http://schemas.microsoft.com/office/drawing/2014/main" id="{971CF1D8-7721-C6A7-46FE-B2D9EB3B7FAF}"/>
              </a:ext>
            </a:extLst>
          </p:cNvPr>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3761735" y="47778"/>
            <a:ext cx="831850" cy="831850"/>
          </a:xfrm>
          <a:prstGeom prst="rect">
            <a:avLst/>
          </a:prstGeom>
          <a:noFill/>
          <a:ln>
            <a:noFill/>
          </a:ln>
        </p:spPr>
      </p:pic>
    </p:spTree>
    <p:extLst>
      <p:ext uri="{BB962C8B-B14F-4D97-AF65-F5344CB8AC3E}">
        <p14:creationId xmlns:p14="http://schemas.microsoft.com/office/powerpoint/2010/main" val="3959446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503"/>
        <p:cNvGrpSpPr/>
        <p:nvPr/>
      </p:nvGrpSpPr>
      <p:grpSpPr>
        <a:xfrm>
          <a:off x="0" y="0"/>
          <a:ext cx="0" cy="0"/>
          <a:chOff x="0" y="0"/>
          <a:chExt cx="0" cy="0"/>
        </a:xfrm>
      </p:grpSpPr>
      <p:sp>
        <p:nvSpPr>
          <p:cNvPr id="505" name="Shape 505"/>
          <p:cNvSpPr txBox="1">
            <a:spLocks noGrp="1"/>
          </p:cNvSpPr>
          <p:nvPr>
            <p:ph type="sldNum" idx="4294967295"/>
          </p:nvPr>
        </p:nvSpPr>
        <p:spPr>
          <a:xfrm>
            <a:off x="10743330" y="6352266"/>
            <a:ext cx="908606" cy="365125"/>
          </a:xfrm>
          <a:prstGeom prst="rect">
            <a:avLst/>
          </a:prstGeom>
          <a:noFill/>
          <a:ln>
            <a:noFill/>
          </a:ln>
        </p:spPr>
        <p:txBody>
          <a:bodyPr spcFirstLastPara="1" wrap="square" lIns="99525" tIns="49750" rIns="99525" bIns="49750" anchor="ctr" anchorCtr="0">
            <a:noAutofit/>
          </a:bodyPr>
          <a:lstStyle/>
          <a:p>
            <a:pPr marL="0" marR="0" lvl="0" indent="0" algn="r" rtl="0">
              <a:spcBef>
                <a:spcPts val="0"/>
              </a:spcBef>
              <a:spcAft>
                <a:spcPts val="0"/>
              </a:spcAft>
              <a:buNone/>
            </a:pPr>
            <a:fld id="{00000000-1234-1234-1234-123412341234}" type="slidenum">
              <a:rPr lang="ru-RU" sz="1300">
                <a:solidFill>
                  <a:srgbClr val="00909B"/>
                </a:solidFill>
                <a:latin typeface="Tahoma"/>
                <a:ea typeface="Tahoma"/>
                <a:cs typeface="Tahoma"/>
                <a:sym typeface="Tahoma"/>
              </a:rPr>
              <a:pPr marL="0" marR="0" lvl="0" indent="0" algn="r" rtl="0">
                <a:spcBef>
                  <a:spcPts val="0"/>
                </a:spcBef>
                <a:spcAft>
                  <a:spcPts val="0"/>
                </a:spcAft>
                <a:buNone/>
              </a:pPr>
              <a:t>3</a:t>
            </a:fld>
            <a:endParaRPr sz="1300">
              <a:solidFill>
                <a:srgbClr val="00909B"/>
              </a:solidFill>
              <a:latin typeface="Tahoma"/>
              <a:ea typeface="Tahoma"/>
              <a:cs typeface="Tahoma"/>
              <a:sym typeface="Tahoma"/>
            </a:endParaRPr>
          </a:p>
        </p:txBody>
      </p:sp>
      <p:sp>
        <p:nvSpPr>
          <p:cNvPr id="3" name="TextBox 2">
            <a:extLst>
              <a:ext uri="{FF2B5EF4-FFF2-40B4-BE49-F238E27FC236}">
                <a16:creationId xmlns:a16="http://schemas.microsoft.com/office/drawing/2014/main" id="{BD102F2F-FBCA-114A-B93F-E59D112DDB7B}"/>
              </a:ext>
            </a:extLst>
          </p:cNvPr>
          <p:cNvSpPr txBox="1"/>
          <p:nvPr/>
        </p:nvSpPr>
        <p:spPr>
          <a:xfrm>
            <a:off x="1" y="905198"/>
            <a:ext cx="10924786" cy="253916"/>
          </a:xfrm>
          <a:prstGeom prst="rect">
            <a:avLst/>
          </a:prstGeom>
          <a:noFill/>
        </p:spPr>
        <p:txBody>
          <a:bodyPr wrap="none" rtlCol="0">
            <a:spAutoFit/>
          </a:bodyPr>
          <a:lstStyle/>
          <a:p>
            <a:r>
              <a:rPr lang="ru-RU" sz="1050">
                <a:solidFill>
                  <a:srgbClr val="4CAF90"/>
                </a:solidFill>
              </a:rPr>
              <a:t>0000011111000000  0000011100001010101010101010000010101010101011111    00001111001011111000000101010101.     111111111 0000.   00 00 0 0 0 01111110000101010101000000101</a:t>
            </a:r>
          </a:p>
        </p:txBody>
      </p:sp>
      <p:sp>
        <p:nvSpPr>
          <p:cNvPr id="8" name="TextBox 7"/>
          <p:cNvSpPr txBox="1"/>
          <p:nvPr/>
        </p:nvSpPr>
        <p:spPr>
          <a:xfrm>
            <a:off x="313223" y="1311427"/>
            <a:ext cx="10430108" cy="552786"/>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0312" tIns="40156" rIns="80312" bIns="40156" anchor="ctr"/>
          <a:lstStyle>
            <a:lvl1pPr defTabSz="912813">
              <a:defRPr sz="1300">
                <a:solidFill>
                  <a:schemeClr val="tx1"/>
                </a:solidFill>
                <a:latin typeface="Calibri" panose="020F0502020204030204" pitchFamily="34" charset="0"/>
              </a:defRPr>
            </a:lvl1pPr>
            <a:lvl2pPr marL="742950" indent="-285750" defTabSz="912813">
              <a:defRPr sz="1300">
                <a:solidFill>
                  <a:schemeClr val="tx1"/>
                </a:solidFill>
                <a:latin typeface="Calibri" panose="020F0502020204030204" pitchFamily="34" charset="0"/>
              </a:defRPr>
            </a:lvl2pPr>
            <a:lvl3pPr marL="1143000" indent="-228600" defTabSz="912813">
              <a:defRPr sz="1300">
                <a:solidFill>
                  <a:schemeClr val="tx1"/>
                </a:solidFill>
                <a:latin typeface="Calibri" panose="020F0502020204030204" pitchFamily="34" charset="0"/>
              </a:defRPr>
            </a:lvl3pPr>
            <a:lvl4pPr marL="1600200" indent="-228600" defTabSz="912813">
              <a:defRPr sz="1300">
                <a:solidFill>
                  <a:schemeClr val="tx1"/>
                </a:solidFill>
                <a:latin typeface="Calibri" panose="020F0502020204030204" pitchFamily="34" charset="0"/>
              </a:defRPr>
            </a:lvl4pPr>
            <a:lvl5pPr marL="2057400" indent="-228600" defTabSz="912813">
              <a:defRPr sz="1300">
                <a:solidFill>
                  <a:schemeClr val="tx1"/>
                </a:solidFill>
                <a:latin typeface="Calibri" panose="020F0502020204030204" pitchFamily="34" charset="0"/>
              </a:defRPr>
            </a:lvl5pPr>
            <a:lvl6pPr marL="2514600" indent="-228600" defTabSz="912813" fontAlgn="base">
              <a:spcBef>
                <a:spcPct val="0"/>
              </a:spcBef>
              <a:spcAft>
                <a:spcPct val="0"/>
              </a:spcAft>
              <a:defRPr sz="1300">
                <a:solidFill>
                  <a:schemeClr val="tx1"/>
                </a:solidFill>
                <a:latin typeface="Calibri" panose="020F0502020204030204" pitchFamily="34" charset="0"/>
              </a:defRPr>
            </a:lvl6pPr>
            <a:lvl7pPr marL="2971800" indent="-228600" defTabSz="912813" fontAlgn="base">
              <a:spcBef>
                <a:spcPct val="0"/>
              </a:spcBef>
              <a:spcAft>
                <a:spcPct val="0"/>
              </a:spcAft>
              <a:defRPr sz="1300">
                <a:solidFill>
                  <a:schemeClr val="tx1"/>
                </a:solidFill>
                <a:latin typeface="Calibri" panose="020F0502020204030204" pitchFamily="34" charset="0"/>
              </a:defRPr>
            </a:lvl7pPr>
            <a:lvl8pPr marL="3429000" indent="-228600" defTabSz="912813" fontAlgn="base">
              <a:spcBef>
                <a:spcPct val="0"/>
              </a:spcBef>
              <a:spcAft>
                <a:spcPct val="0"/>
              </a:spcAft>
              <a:defRPr sz="1300">
                <a:solidFill>
                  <a:schemeClr val="tx1"/>
                </a:solidFill>
                <a:latin typeface="Calibri" panose="020F0502020204030204" pitchFamily="34" charset="0"/>
              </a:defRPr>
            </a:lvl8pPr>
            <a:lvl9pPr marL="3886200" indent="-228600" defTabSz="912813" fontAlgn="base">
              <a:spcBef>
                <a:spcPct val="0"/>
              </a:spcBef>
              <a:spcAft>
                <a:spcPct val="0"/>
              </a:spcAft>
              <a:defRPr sz="1300">
                <a:solidFill>
                  <a:schemeClr val="tx1"/>
                </a:solidFill>
                <a:latin typeface="Calibri" panose="020F0502020204030204" pitchFamily="34" charset="0"/>
              </a:defRPr>
            </a:lvl9pPr>
          </a:lstStyle>
          <a:p>
            <a:pPr algn="ctr" eaLnBrk="1" fontAlgn="auto" hangingPunct="1">
              <a:spcBef>
                <a:spcPts val="0"/>
              </a:spcBef>
              <a:spcAft>
                <a:spcPts val="0"/>
              </a:spcAft>
              <a:defRPr/>
            </a:pPr>
            <a:r>
              <a:rPr lang="ru-RU" altLang="ru-RU" sz="2800" dirty="0">
                <a:solidFill>
                  <a:srgbClr val="57AD91"/>
                </a:solidFill>
                <a:latin typeface="Tahoma" panose="020B0604030504040204" pitchFamily="34" charset="0"/>
                <a:cs typeface="Tahoma" panose="020B0604030504040204" pitchFamily="34" charset="0"/>
              </a:rPr>
              <a:t>Финансовая безопасность – ключевые элементы</a:t>
            </a:r>
          </a:p>
        </p:txBody>
      </p:sp>
      <p:graphicFrame>
        <p:nvGraphicFramePr>
          <p:cNvPr id="9" name="Схема 8"/>
          <p:cNvGraphicFramePr/>
          <p:nvPr/>
        </p:nvGraphicFramePr>
        <p:xfrm>
          <a:off x="3858685" y="2611541"/>
          <a:ext cx="7918449" cy="211849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26" name="Picture 2" descr="Картинки по запросу финансовая безопасность картинки"/>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92847" y="2476131"/>
            <a:ext cx="3465838" cy="2219782"/>
          </a:xfrm>
          <a:prstGeom prst="rect">
            <a:avLst/>
          </a:prstGeom>
          <a:noFill/>
          <a:extLst>
            <a:ext uri="{909E8E84-426E-40DD-AFC4-6F175D3DCCD1}">
              <a14:hiddenFill xmlns:a14="http://schemas.microsoft.com/office/drawing/2010/main">
                <a:solidFill>
                  <a:srgbClr val="FFFFFF"/>
                </a:solidFill>
              </a14:hiddenFill>
            </a:ext>
          </a:extLst>
        </p:spPr>
      </p:pic>
      <p:pic>
        <p:nvPicPr>
          <p:cNvPr id="2" name="Рисунок 1">
            <a:extLst>
              <a:ext uri="{FF2B5EF4-FFF2-40B4-BE49-F238E27FC236}">
                <a16:creationId xmlns:a16="http://schemas.microsoft.com/office/drawing/2014/main" id="{B43D1A84-FDCA-0362-29B1-F998439AB9E7}"/>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729838" y="73348"/>
            <a:ext cx="831850" cy="831850"/>
          </a:xfrm>
          <a:prstGeom prst="rect">
            <a:avLst/>
          </a:prstGeom>
          <a:noFill/>
          <a:ln>
            <a:noFill/>
          </a:ln>
        </p:spPr>
      </p:pic>
    </p:spTree>
    <p:extLst>
      <p:ext uri="{BB962C8B-B14F-4D97-AF65-F5344CB8AC3E}">
        <p14:creationId xmlns:p14="http://schemas.microsoft.com/office/powerpoint/2010/main" val="9259242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Схема 6"/>
          <p:cNvGraphicFramePr/>
          <p:nvPr/>
        </p:nvGraphicFramePr>
        <p:xfrm>
          <a:off x="1111772" y="1675521"/>
          <a:ext cx="9976775" cy="43780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45" name="Shape 145"/>
          <p:cNvSpPr/>
          <p:nvPr/>
        </p:nvSpPr>
        <p:spPr>
          <a:xfrm>
            <a:off x="4612719" y="3402936"/>
            <a:ext cx="2929842" cy="3"/>
          </a:xfrm>
          <a:prstGeom prst="line">
            <a:avLst/>
          </a:prstGeom>
          <a:ln w="12700">
            <a:solidFill>
              <a:srgbClr val="0EBACE"/>
            </a:solidFill>
            <a:miter/>
            <a:headEnd type="oval"/>
            <a:tailEnd type="oval"/>
          </a:ln>
        </p:spPr>
        <p:txBody>
          <a:bodyPr lIns="50417" tIns="50417" rIns="50417" bIns="50417"/>
          <a:lstStyle/>
          <a:p>
            <a:endParaRPr sz="2206"/>
          </a:p>
        </p:txBody>
      </p:sp>
      <p:sp>
        <p:nvSpPr>
          <p:cNvPr id="146" name="Shape 146"/>
          <p:cNvSpPr>
            <a:spLocks noGrp="1"/>
          </p:cNvSpPr>
          <p:nvPr>
            <p:ph type="title"/>
          </p:nvPr>
        </p:nvSpPr>
        <p:spPr>
          <a:xfrm>
            <a:off x="591240" y="1135449"/>
            <a:ext cx="10972800" cy="698799"/>
          </a:xfrm>
          <a:prstGeom prst="rect">
            <a:avLst/>
          </a:prstGeom>
        </p:spPr>
        <p:txBody>
          <a:bodyPr/>
          <a:lstStyle>
            <a:lvl1pPr>
              <a:defRPr sz="2800" b="1">
                <a:solidFill>
                  <a:srgbClr val="D9562C"/>
                </a:solidFill>
                <a:latin typeface="Tahoma"/>
                <a:ea typeface="Tahoma"/>
                <a:cs typeface="Tahoma"/>
                <a:sym typeface="Tahoma"/>
              </a:defRPr>
            </a:lvl1pPr>
          </a:lstStyle>
          <a:p>
            <a:pPr algn="ctr"/>
            <a:r>
              <a:rPr lang="ru-RU" b="0" dirty="0">
                <a:solidFill>
                  <a:srgbClr val="4CAF90"/>
                </a:solidFill>
              </a:rPr>
              <a:t>Финансовая</a:t>
            </a:r>
            <a:r>
              <a:rPr b="0" dirty="0">
                <a:solidFill>
                  <a:srgbClr val="4CAF90"/>
                </a:solidFill>
              </a:rPr>
              <a:t> </a:t>
            </a:r>
            <a:r>
              <a:rPr lang="ru-RU" b="0" dirty="0">
                <a:solidFill>
                  <a:srgbClr val="4CAF90"/>
                </a:solidFill>
              </a:rPr>
              <a:t>грамотность</a:t>
            </a:r>
          </a:p>
        </p:txBody>
      </p:sp>
      <p:sp>
        <p:nvSpPr>
          <p:cNvPr id="147" name="Shape 147"/>
          <p:cNvSpPr>
            <a:spLocks noGrp="1"/>
          </p:cNvSpPr>
          <p:nvPr>
            <p:ph type="sldNum" sz="quarter" idx="4"/>
          </p:nvPr>
        </p:nvSpPr>
        <p:spPr>
          <a:prstGeom prst="rect">
            <a:avLst/>
          </a:prstGeom>
          <a:extLst>
            <a:ext uri="{C572A759-6A51-4108-AA02-DFA0A04FC94B}">
              <ma14:wrappingTextBoxFlag xmlns:ma14="http://schemas.microsoft.com/office/mac/drawingml/2011/main" xmlns="" val="1"/>
            </a:ext>
          </a:extLst>
        </p:spPr>
        <p:txBody>
          <a:bodyPr/>
          <a:lstStyle/>
          <a:p>
            <a:fld id="{86CB4B4D-7CA3-9044-876B-883B54F8677D}" type="slidenum">
              <a:rPr/>
              <a:pPr/>
              <a:t>4</a:t>
            </a:fld>
            <a:endParaRPr/>
          </a:p>
        </p:txBody>
      </p:sp>
      <p:sp>
        <p:nvSpPr>
          <p:cNvPr id="6" name="TextBox 5">
            <a:extLst>
              <a:ext uri="{FF2B5EF4-FFF2-40B4-BE49-F238E27FC236}">
                <a16:creationId xmlns:a16="http://schemas.microsoft.com/office/drawing/2014/main" id="{BD102F2F-FBCA-114A-B93F-E59D112DDB7B}"/>
              </a:ext>
            </a:extLst>
          </p:cNvPr>
          <p:cNvSpPr txBox="1"/>
          <p:nvPr/>
        </p:nvSpPr>
        <p:spPr>
          <a:xfrm>
            <a:off x="1" y="905198"/>
            <a:ext cx="10924786" cy="253916"/>
          </a:xfrm>
          <a:prstGeom prst="rect">
            <a:avLst/>
          </a:prstGeom>
          <a:noFill/>
        </p:spPr>
        <p:txBody>
          <a:bodyPr wrap="none" rtlCol="0">
            <a:spAutoFit/>
          </a:bodyPr>
          <a:lstStyle/>
          <a:p>
            <a:r>
              <a:rPr lang="ru-RU" sz="1050" dirty="0">
                <a:solidFill>
                  <a:srgbClr val="4CAF90"/>
                </a:solidFill>
              </a:rPr>
              <a:t>0000011111000000  0000011100001010101010101010000010101010101011111    00001111001011111000000101010101.     111111111 0000.   00 00 0 0 0 01111110000101010101000000101</a:t>
            </a:r>
          </a:p>
        </p:txBody>
      </p:sp>
      <p:pic>
        <p:nvPicPr>
          <p:cNvPr id="2" name="Рисунок 1">
            <a:extLst>
              <a:ext uri="{FF2B5EF4-FFF2-40B4-BE49-F238E27FC236}">
                <a16:creationId xmlns:a16="http://schemas.microsoft.com/office/drawing/2014/main" id="{D6B0AFB2-C2EA-3854-05DB-150CAA5CA064}"/>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780869" y="73348"/>
            <a:ext cx="831850" cy="831850"/>
          </a:xfrm>
          <a:prstGeom prst="rect">
            <a:avLst/>
          </a:prstGeom>
          <a:noFill/>
          <a:ln>
            <a:noFill/>
          </a:ln>
        </p:spPr>
      </p:pic>
    </p:spTree>
    <p:extLst>
      <p:ext uri="{BB962C8B-B14F-4D97-AF65-F5344CB8AC3E}">
        <p14:creationId xmlns:p14="http://schemas.microsoft.com/office/powerpoint/2010/main" val="23143217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503"/>
        <p:cNvGrpSpPr/>
        <p:nvPr/>
      </p:nvGrpSpPr>
      <p:grpSpPr>
        <a:xfrm>
          <a:off x="0" y="0"/>
          <a:ext cx="0" cy="0"/>
          <a:chOff x="0" y="0"/>
          <a:chExt cx="0" cy="0"/>
        </a:xfrm>
      </p:grpSpPr>
      <p:sp>
        <p:nvSpPr>
          <p:cNvPr id="505" name="Shape 505"/>
          <p:cNvSpPr txBox="1">
            <a:spLocks noGrp="1"/>
          </p:cNvSpPr>
          <p:nvPr>
            <p:ph type="sldNum" idx="4294967295"/>
          </p:nvPr>
        </p:nvSpPr>
        <p:spPr>
          <a:xfrm>
            <a:off x="10743330" y="6352266"/>
            <a:ext cx="908606" cy="365125"/>
          </a:xfrm>
          <a:prstGeom prst="rect">
            <a:avLst/>
          </a:prstGeom>
          <a:noFill/>
          <a:ln>
            <a:noFill/>
          </a:ln>
        </p:spPr>
        <p:txBody>
          <a:bodyPr spcFirstLastPara="1" wrap="square" lIns="99525" tIns="49750" rIns="99525" bIns="49750" anchor="ctr" anchorCtr="0">
            <a:noAutofit/>
          </a:bodyPr>
          <a:lstStyle/>
          <a:p>
            <a:pPr marL="0" marR="0" lvl="0" indent="0" algn="r" rtl="0">
              <a:spcBef>
                <a:spcPts val="0"/>
              </a:spcBef>
              <a:spcAft>
                <a:spcPts val="0"/>
              </a:spcAft>
              <a:buNone/>
            </a:pPr>
            <a:fld id="{00000000-1234-1234-1234-123412341234}" type="slidenum">
              <a:rPr lang="ru-RU" sz="1300">
                <a:solidFill>
                  <a:srgbClr val="00909B"/>
                </a:solidFill>
                <a:latin typeface="Tahoma"/>
                <a:ea typeface="Tahoma"/>
                <a:cs typeface="Tahoma"/>
                <a:sym typeface="Tahoma"/>
              </a:rPr>
              <a:pPr marL="0" marR="0" lvl="0" indent="0" algn="r" rtl="0">
                <a:spcBef>
                  <a:spcPts val="0"/>
                </a:spcBef>
                <a:spcAft>
                  <a:spcPts val="0"/>
                </a:spcAft>
                <a:buNone/>
              </a:pPr>
              <a:t>5</a:t>
            </a:fld>
            <a:endParaRPr sz="1300" dirty="0">
              <a:solidFill>
                <a:srgbClr val="00909B"/>
              </a:solidFill>
              <a:latin typeface="Tahoma"/>
              <a:ea typeface="Tahoma"/>
              <a:cs typeface="Tahoma"/>
              <a:sym typeface="Tahoma"/>
            </a:endParaRPr>
          </a:p>
        </p:txBody>
      </p:sp>
      <p:sp>
        <p:nvSpPr>
          <p:cNvPr id="512" name="Shape 512"/>
          <p:cNvSpPr txBox="1">
            <a:spLocks noGrp="1"/>
          </p:cNvSpPr>
          <p:nvPr>
            <p:ph type="body" idx="1"/>
          </p:nvPr>
        </p:nvSpPr>
        <p:spPr>
          <a:xfrm>
            <a:off x="687519" y="2448838"/>
            <a:ext cx="6063397" cy="3455645"/>
          </a:xfrm>
          <a:prstGeom prst="rect">
            <a:avLst/>
          </a:prstGeom>
          <a:noFill/>
          <a:ln>
            <a:noFill/>
          </a:ln>
        </p:spPr>
        <p:txBody>
          <a:bodyPr spcFirstLastPara="1" wrap="square" lIns="99525" tIns="49750" rIns="99525" bIns="49750" anchor="t" anchorCtr="0">
            <a:noAutofit/>
          </a:bodyPr>
          <a:lstStyle/>
          <a:p>
            <a:pPr lvl="0" algn="ctr">
              <a:spcBef>
                <a:spcPts val="0"/>
              </a:spcBef>
              <a:buClr>
                <a:srgbClr val="000000"/>
              </a:buClr>
              <a:buSzPts val="1400"/>
            </a:pPr>
            <a:r>
              <a:rPr lang="ru-RU" sz="2000" b="1" dirty="0">
                <a:solidFill>
                  <a:schemeClr val="tx1"/>
                </a:solidFill>
              </a:rPr>
              <a:t>СМС «ваша карта заблокирована»</a:t>
            </a:r>
          </a:p>
          <a:p>
            <a:pPr lvl="0">
              <a:spcBef>
                <a:spcPts val="0"/>
              </a:spcBef>
              <a:buClr>
                <a:srgbClr val="000000"/>
              </a:buClr>
              <a:buSzPts val="1400"/>
            </a:pPr>
            <a:endParaRPr lang="ru-RU" sz="1800" b="1" dirty="0">
              <a:solidFill>
                <a:schemeClr val="tx1"/>
              </a:solidFill>
            </a:endParaRPr>
          </a:p>
          <a:p>
            <a:pPr lvl="0" algn="just">
              <a:spcBef>
                <a:spcPts val="0"/>
              </a:spcBef>
              <a:buClr>
                <a:srgbClr val="000000"/>
              </a:buClr>
              <a:buSzPts val="1400"/>
            </a:pPr>
            <a:r>
              <a:rPr lang="ru-RU" sz="1700" b="1" dirty="0">
                <a:solidFill>
                  <a:schemeClr val="tx1"/>
                </a:solidFill>
              </a:rPr>
              <a:t>Как себя защитить? </a:t>
            </a:r>
            <a:r>
              <a:rPr lang="ru-RU" sz="1700" dirty="0">
                <a:solidFill>
                  <a:schemeClr val="tx1"/>
                </a:solidFill>
              </a:rPr>
              <a:t>Внимательно читайте текст сообщений, которые поступают на ваш мобильный телефон от банка, выпустившего карту. Если сообщение содержит просьбу перезвонить в банк по незнакомому номеру, игнорируйте его. Перезвоните в банк, который выпустил вашу карту, </a:t>
            </a:r>
            <a:r>
              <a:rPr lang="ru-RU" sz="1700" dirty="0">
                <a:solidFill>
                  <a:srgbClr val="FF0000"/>
                </a:solidFill>
              </a:rPr>
              <a:t>по номеру, указанному на обратной стороне карты</a:t>
            </a:r>
            <a:r>
              <a:rPr lang="ru-RU" sz="1700" dirty="0">
                <a:solidFill>
                  <a:schemeClr val="tx1"/>
                </a:solidFill>
              </a:rPr>
              <a:t>, и сообщите о случившемся. Сотрудники банка проинструктируют вас о дальнейших действиях и предпримут необходимые меры по защите ваших денег.</a:t>
            </a:r>
          </a:p>
        </p:txBody>
      </p:sp>
      <p:sp>
        <p:nvSpPr>
          <p:cNvPr id="14" name="Заголовок 1"/>
          <p:cNvSpPr txBox="1">
            <a:spLocks/>
          </p:cNvSpPr>
          <p:nvPr/>
        </p:nvSpPr>
        <p:spPr>
          <a:xfrm>
            <a:off x="609600" y="1308233"/>
            <a:ext cx="10972800" cy="482563"/>
          </a:xfrm>
          <a:prstGeom prst="rect">
            <a:avLst/>
          </a:prstGeom>
        </p:spPr>
        <p:txBody>
          <a:bodyPr lIns="99551" tIns="49775" rIns="99551" bIns="49775"/>
          <a:lstStyle>
            <a:lvl1pPr algn="l" defTabSz="497754" rtl="0" eaLnBrk="1" latinLnBrk="0" hangingPunct="1">
              <a:spcBef>
                <a:spcPct val="0"/>
              </a:spcBef>
              <a:buNone/>
              <a:defRPr sz="2000" b="1" kern="1200">
                <a:solidFill>
                  <a:schemeClr val="tx1">
                    <a:lumMod val="75000"/>
                    <a:lumOff val="25000"/>
                  </a:schemeClr>
                </a:solidFill>
                <a:latin typeface="Tahoma"/>
                <a:ea typeface="+mj-ea"/>
                <a:cs typeface="+mj-cs"/>
              </a:defRPr>
            </a:lvl1pPr>
          </a:lstStyle>
          <a:p>
            <a:endParaRPr lang="ru-RU" sz="2400" b="0" dirty="0">
              <a:solidFill>
                <a:srgbClr val="4CAF90"/>
              </a:solidFill>
            </a:endParaRPr>
          </a:p>
        </p:txBody>
      </p:sp>
      <p:sp>
        <p:nvSpPr>
          <p:cNvPr id="3" name="TextBox 2">
            <a:extLst>
              <a:ext uri="{FF2B5EF4-FFF2-40B4-BE49-F238E27FC236}">
                <a16:creationId xmlns:a16="http://schemas.microsoft.com/office/drawing/2014/main" id="{BD102F2F-FBCA-114A-B93F-E59D112DDB7B}"/>
              </a:ext>
            </a:extLst>
          </p:cNvPr>
          <p:cNvSpPr txBox="1"/>
          <p:nvPr/>
        </p:nvSpPr>
        <p:spPr>
          <a:xfrm>
            <a:off x="1" y="905198"/>
            <a:ext cx="10924786" cy="253916"/>
          </a:xfrm>
          <a:prstGeom prst="rect">
            <a:avLst/>
          </a:prstGeom>
          <a:noFill/>
        </p:spPr>
        <p:txBody>
          <a:bodyPr wrap="none" rtlCol="0">
            <a:spAutoFit/>
          </a:bodyPr>
          <a:lstStyle/>
          <a:p>
            <a:r>
              <a:rPr lang="ru-RU" sz="1050" dirty="0">
                <a:solidFill>
                  <a:srgbClr val="4CAF90"/>
                </a:solidFill>
              </a:rPr>
              <a:t>0000011111000000  0000011100001010101010101010000010101010101011111    00001111001011111000000101010101.     111111111 0000.   00 00 0 0 0 01111110000101010101000000101</a:t>
            </a:r>
          </a:p>
        </p:txBody>
      </p:sp>
      <p:sp>
        <p:nvSpPr>
          <p:cNvPr id="2" name="Прямоугольник 1"/>
          <p:cNvSpPr/>
          <p:nvPr/>
        </p:nvSpPr>
        <p:spPr>
          <a:xfrm>
            <a:off x="1409784" y="1759220"/>
            <a:ext cx="9845563" cy="523220"/>
          </a:xfrm>
          <a:prstGeom prst="rect">
            <a:avLst/>
          </a:prstGeom>
        </p:spPr>
        <p:txBody>
          <a:bodyPr wrap="square">
            <a:spAutoFit/>
          </a:bodyPr>
          <a:lstStyle/>
          <a:p>
            <a:pPr algn="ctr"/>
            <a:endParaRPr lang="ru-RU" sz="2800" b="1" dirty="0">
              <a:solidFill>
                <a:srgbClr val="4CAF90"/>
              </a:solidFill>
              <a:latin typeface="Tahoma" panose="020B0604030504040204" pitchFamily="34" charset="0"/>
              <a:ea typeface="Tahoma" panose="020B0604030504040204" pitchFamily="34" charset="0"/>
              <a:cs typeface="Tahoma" panose="020B0604030504040204" pitchFamily="34" charset="0"/>
            </a:endParaRPr>
          </a:p>
        </p:txBody>
      </p:sp>
      <p:sp>
        <p:nvSpPr>
          <p:cNvPr id="4" name="TextBox 3"/>
          <p:cNvSpPr txBox="1"/>
          <p:nvPr/>
        </p:nvSpPr>
        <p:spPr>
          <a:xfrm>
            <a:off x="1637416" y="1368491"/>
            <a:ext cx="8917169" cy="523220"/>
          </a:xfrm>
          <a:prstGeom prst="rect">
            <a:avLst/>
          </a:prstGeom>
          <a:noFill/>
        </p:spPr>
        <p:txBody>
          <a:bodyPr wrap="square" rtlCol="0">
            <a:spAutoFit/>
          </a:bodyPr>
          <a:lstStyle/>
          <a:p>
            <a:pPr algn="ctr"/>
            <a:r>
              <a:rPr lang="ru-RU" sz="2800" b="1" dirty="0">
                <a:solidFill>
                  <a:srgbClr val="4CAF90"/>
                </a:solidFill>
                <a:latin typeface="Tahoma" panose="020B0604030504040204" pitchFamily="34" charset="0"/>
                <a:ea typeface="Tahoma" panose="020B0604030504040204" pitchFamily="34" charset="0"/>
                <a:cs typeface="Tahoma" panose="020B0604030504040204" pitchFamily="34" charset="0"/>
              </a:rPr>
              <a:t>Безопасное использование смартфона</a:t>
            </a:r>
          </a:p>
        </p:txBody>
      </p:sp>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55229" y="2500989"/>
            <a:ext cx="4509684" cy="3048132"/>
          </a:xfrm>
          <a:prstGeom prst="rect">
            <a:avLst/>
          </a:prstGeom>
        </p:spPr>
      </p:pic>
      <p:pic>
        <p:nvPicPr>
          <p:cNvPr id="6" name="Рисунок 5">
            <a:extLst>
              <a:ext uri="{FF2B5EF4-FFF2-40B4-BE49-F238E27FC236}">
                <a16:creationId xmlns:a16="http://schemas.microsoft.com/office/drawing/2014/main" id="{BBEF024E-452C-E955-0E0D-BA7CEBB1A67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719217" y="85654"/>
            <a:ext cx="831850" cy="831850"/>
          </a:xfrm>
          <a:prstGeom prst="rect">
            <a:avLst/>
          </a:prstGeom>
          <a:noFill/>
          <a:ln>
            <a:noFill/>
          </a:ln>
        </p:spPr>
      </p:pic>
    </p:spTree>
    <p:extLst>
      <p:ext uri="{BB962C8B-B14F-4D97-AF65-F5344CB8AC3E}">
        <p14:creationId xmlns:p14="http://schemas.microsoft.com/office/powerpoint/2010/main" val="6118621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503"/>
        <p:cNvGrpSpPr/>
        <p:nvPr/>
      </p:nvGrpSpPr>
      <p:grpSpPr>
        <a:xfrm>
          <a:off x="0" y="0"/>
          <a:ext cx="0" cy="0"/>
          <a:chOff x="0" y="0"/>
          <a:chExt cx="0" cy="0"/>
        </a:xfrm>
      </p:grpSpPr>
      <p:sp>
        <p:nvSpPr>
          <p:cNvPr id="505" name="Shape 505"/>
          <p:cNvSpPr txBox="1">
            <a:spLocks noGrp="1"/>
          </p:cNvSpPr>
          <p:nvPr>
            <p:ph type="sldNum" idx="4294967295"/>
          </p:nvPr>
        </p:nvSpPr>
        <p:spPr>
          <a:xfrm>
            <a:off x="10743330" y="6352266"/>
            <a:ext cx="908606" cy="365125"/>
          </a:xfrm>
          <a:prstGeom prst="rect">
            <a:avLst/>
          </a:prstGeom>
          <a:noFill/>
          <a:ln>
            <a:noFill/>
          </a:ln>
        </p:spPr>
        <p:txBody>
          <a:bodyPr spcFirstLastPara="1" wrap="square" lIns="99525" tIns="49750" rIns="99525" bIns="49750" anchor="ctr" anchorCtr="0">
            <a:noAutofit/>
          </a:bodyPr>
          <a:lstStyle/>
          <a:p>
            <a:pPr marL="0" marR="0" lvl="0" indent="0" algn="r" rtl="0">
              <a:spcBef>
                <a:spcPts val="0"/>
              </a:spcBef>
              <a:spcAft>
                <a:spcPts val="0"/>
              </a:spcAft>
              <a:buNone/>
            </a:pPr>
            <a:fld id="{00000000-1234-1234-1234-123412341234}" type="slidenum">
              <a:rPr lang="ru-RU" sz="1300">
                <a:solidFill>
                  <a:srgbClr val="00909B"/>
                </a:solidFill>
                <a:latin typeface="Tahoma"/>
                <a:ea typeface="Tahoma"/>
                <a:cs typeface="Tahoma"/>
                <a:sym typeface="Tahoma"/>
              </a:rPr>
              <a:pPr marL="0" marR="0" lvl="0" indent="0" algn="r" rtl="0">
                <a:spcBef>
                  <a:spcPts val="0"/>
                </a:spcBef>
                <a:spcAft>
                  <a:spcPts val="0"/>
                </a:spcAft>
                <a:buNone/>
              </a:pPr>
              <a:t>6</a:t>
            </a:fld>
            <a:endParaRPr sz="1300" dirty="0">
              <a:solidFill>
                <a:srgbClr val="00909B"/>
              </a:solidFill>
              <a:latin typeface="Tahoma"/>
              <a:ea typeface="Tahoma"/>
              <a:cs typeface="Tahoma"/>
              <a:sym typeface="Tahoma"/>
            </a:endParaRPr>
          </a:p>
        </p:txBody>
      </p:sp>
      <p:sp>
        <p:nvSpPr>
          <p:cNvPr id="512" name="Shape 512"/>
          <p:cNvSpPr txBox="1">
            <a:spLocks noGrp="1"/>
          </p:cNvSpPr>
          <p:nvPr>
            <p:ph type="body" idx="1"/>
          </p:nvPr>
        </p:nvSpPr>
        <p:spPr>
          <a:xfrm>
            <a:off x="687519" y="2684664"/>
            <a:ext cx="6063397" cy="2826928"/>
          </a:xfrm>
          <a:prstGeom prst="rect">
            <a:avLst/>
          </a:prstGeom>
          <a:noFill/>
          <a:ln>
            <a:noFill/>
          </a:ln>
        </p:spPr>
        <p:txBody>
          <a:bodyPr spcFirstLastPara="1" wrap="square" lIns="99525" tIns="49750" rIns="99525" bIns="49750" anchor="t" anchorCtr="0">
            <a:noAutofit/>
          </a:bodyPr>
          <a:lstStyle/>
          <a:p>
            <a:pPr lvl="0" algn="ctr">
              <a:spcBef>
                <a:spcPts val="0"/>
              </a:spcBef>
              <a:buClr>
                <a:srgbClr val="000000"/>
              </a:buClr>
              <a:buSzPts val="1400"/>
            </a:pPr>
            <a:r>
              <a:rPr lang="ru-RU" sz="2000" b="1" dirty="0">
                <a:solidFill>
                  <a:schemeClr val="tx1"/>
                </a:solidFill>
              </a:rPr>
              <a:t>СМС «Кинула деньги на ваш номер случайно»</a:t>
            </a:r>
          </a:p>
          <a:p>
            <a:pPr lvl="0">
              <a:spcBef>
                <a:spcPts val="0"/>
              </a:spcBef>
              <a:buClr>
                <a:srgbClr val="000000"/>
              </a:buClr>
              <a:buSzPts val="1400"/>
            </a:pPr>
            <a:endParaRPr lang="ru-RU" sz="1800" b="1" dirty="0">
              <a:solidFill>
                <a:schemeClr val="tx1"/>
              </a:solidFill>
            </a:endParaRPr>
          </a:p>
          <a:p>
            <a:pPr lvl="0" algn="just">
              <a:spcBef>
                <a:spcPts val="0"/>
              </a:spcBef>
              <a:buClr>
                <a:srgbClr val="000000"/>
              </a:buClr>
              <a:buSzPts val="1400"/>
            </a:pPr>
            <a:r>
              <a:rPr lang="ru-RU" sz="1700" b="1" dirty="0">
                <a:solidFill>
                  <a:schemeClr val="tx1"/>
                </a:solidFill>
              </a:rPr>
              <a:t>Как себя защитить?  </a:t>
            </a:r>
            <a:r>
              <a:rPr lang="ru-RU" sz="1700" dirty="0">
                <a:solidFill>
                  <a:schemeClr val="tx1"/>
                </a:solidFill>
              </a:rPr>
              <a:t>При получении подобного СМС сначала проверьте баланс своего телефона, а только потом принимайте решение о возврате. Кроме того, всегда обращайте внимание, с какого именно короткого номера пришло смс о пополнении счета вашего мобильного телефона. Скорее всего это не номер вашего оператора.</a:t>
            </a:r>
          </a:p>
        </p:txBody>
      </p:sp>
      <p:sp>
        <p:nvSpPr>
          <p:cNvPr id="14" name="Заголовок 1"/>
          <p:cNvSpPr txBox="1">
            <a:spLocks/>
          </p:cNvSpPr>
          <p:nvPr/>
        </p:nvSpPr>
        <p:spPr>
          <a:xfrm>
            <a:off x="609600" y="1308233"/>
            <a:ext cx="10972800" cy="482563"/>
          </a:xfrm>
          <a:prstGeom prst="rect">
            <a:avLst/>
          </a:prstGeom>
        </p:spPr>
        <p:txBody>
          <a:bodyPr lIns="99551" tIns="49775" rIns="99551" bIns="49775"/>
          <a:lstStyle>
            <a:lvl1pPr algn="l" defTabSz="497754" rtl="0" eaLnBrk="1" latinLnBrk="0" hangingPunct="1">
              <a:spcBef>
                <a:spcPct val="0"/>
              </a:spcBef>
              <a:buNone/>
              <a:defRPr sz="2000" b="1" kern="1200">
                <a:solidFill>
                  <a:schemeClr val="tx1">
                    <a:lumMod val="75000"/>
                    <a:lumOff val="25000"/>
                  </a:schemeClr>
                </a:solidFill>
                <a:latin typeface="Tahoma"/>
                <a:ea typeface="+mj-ea"/>
                <a:cs typeface="+mj-cs"/>
              </a:defRPr>
            </a:lvl1pPr>
          </a:lstStyle>
          <a:p>
            <a:endParaRPr lang="ru-RU" sz="2400" b="0" dirty="0">
              <a:solidFill>
                <a:srgbClr val="4CAF90"/>
              </a:solidFill>
            </a:endParaRPr>
          </a:p>
        </p:txBody>
      </p:sp>
      <p:sp>
        <p:nvSpPr>
          <p:cNvPr id="3" name="TextBox 2">
            <a:extLst>
              <a:ext uri="{FF2B5EF4-FFF2-40B4-BE49-F238E27FC236}">
                <a16:creationId xmlns:a16="http://schemas.microsoft.com/office/drawing/2014/main" id="{BD102F2F-FBCA-114A-B93F-E59D112DDB7B}"/>
              </a:ext>
            </a:extLst>
          </p:cNvPr>
          <p:cNvSpPr txBox="1"/>
          <p:nvPr/>
        </p:nvSpPr>
        <p:spPr>
          <a:xfrm>
            <a:off x="1" y="905198"/>
            <a:ext cx="10924786" cy="253916"/>
          </a:xfrm>
          <a:prstGeom prst="rect">
            <a:avLst/>
          </a:prstGeom>
          <a:noFill/>
        </p:spPr>
        <p:txBody>
          <a:bodyPr wrap="none" rtlCol="0">
            <a:spAutoFit/>
          </a:bodyPr>
          <a:lstStyle/>
          <a:p>
            <a:r>
              <a:rPr lang="ru-RU" sz="1050" dirty="0">
                <a:solidFill>
                  <a:srgbClr val="4CAF90"/>
                </a:solidFill>
              </a:rPr>
              <a:t>0000011111000000  0000011100001010101010101010000010101010101011111    00001111001011111000000101010101.     111111111 0000.   00 00 0 0 0 01111110000101010101000000101</a:t>
            </a:r>
          </a:p>
        </p:txBody>
      </p:sp>
      <p:sp>
        <p:nvSpPr>
          <p:cNvPr id="2" name="Прямоугольник 1"/>
          <p:cNvSpPr/>
          <p:nvPr/>
        </p:nvSpPr>
        <p:spPr>
          <a:xfrm>
            <a:off x="1409784" y="1759220"/>
            <a:ext cx="9845563" cy="523220"/>
          </a:xfrm>
          <a:prstGeom prst="rect">
            <a:avLst/>
          </a:prstGeom>
        </p:spPr>
        <p:txBody>
          <a:bodyPr wrap="square">
            <a:spAutoFit/>
          </a:bodyPr>
          <a:lstStyle/>
          <a:p>
            <a:pPr algn="ctr"/>
            <a:endParaRPr lang="ru-RU" sz="2800" b="1" dirty="0">
              <a:solidFill>
                <a:srgbClr val="4CAF90"/>
              </a:solidFill>
              <a:latin typeface="Tahoma" panose="020B0604030504040204" pitchFamily="34" charset="0"/>
              <a:ea typeface="Tahoma" panose="020B0604030504040204" pitchFamily="34" charset="0"/>
              <a:cs typeface="Tahoma" panose="020B0604030504040204" pitchFamily="34" charset="0"/>
            </a:endParaRPr>
          </a:p>
        </p:txBody>
      </p:sp>
      <p:sp>
        <p:nvSpPr>
          <p:cNvPr id="4" name="TextBox 3"/>
          <p:cNvSpPr txBox="1"/>
          <p:nvPr/>
        </p:nvSpPr>
        <p:spPr>
          <a:xfrm>
            <a:off x="1637416" y="1368491"/>
            <a:ext cx="8917169" cy="523220"/>
          </a:xfrm>
          <a:prstGeom prst="rect">
            <a:avLst/>
          </a:prstGeom>
          <a:noFill/>
        </p:spPr>
        <p:txBody>
          <a:bodyPr wrap="square" rtlCol="0">
            <a:spAutoFit/>
          </a:bodyPr>
          <a:lstStyle/>
          <a:p>
            <a:pPr algn="ctr"/>
            <a:r>
              <a:rPr lang="ru-RU" sz="2800" b="1" dirty="0">
                <a:solidFill>
                  <a:srgbClr val="4CAF90"/>
                </a:solidFill>
                <a:latin typeface="Tahoma" panose="020B0604030504040204" pitchFamily="34" charset="0"/>
                <a:ea typeface="Tahoma" panose="020B0604030504040204" pitchFamily="34" charset="0"/>
                <a:cs typeface="Tahoma" panose="020B0604030504040204" pitchFamily="34" charset="0"/>
              </a:rPr>
              <a:t>Безопасное использование смартфона</a:t>
            </a:r>
          </a:p>
        </p:txBody>
      </p:sp>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05271" y="2684665"/>
            <a:ext cx="4551187" cy="2592993"/>
          </a:xfrm>
          <a:prstGeom prst="rect">
            <a:avLst/>
          </a:prstGeom>
        </p:spPr>
      </p:pic>
      <p:pic>
        <p:nvPicPr>
          <p:cNvPr id="6" name="Рисунок 5">
            <a:extLst>
              <a:ext uri="{FF2B5EF4-FFF2-40B4-BE49-F238E27FC236}">
                <a16:creationId xmlns:a16="http://schemas.microsoft.com/office/drawing/2014/main" id="{048C0E73-826E-7CA5-7429-35D523077A8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733394" y="64511"/>
            <a:ext cx="831850" cy="831850"/>
          </a:xfrm>
          <a:prstGeom prst="rect">
            <a:avLst/>
          </a:prstGeom>
          <a:noFill/>
          <a:ln>
            <a:noFill/>
          </a:ln>
        </p:spPr>
      </p:pic>
    </p:spTree>
    <p:extLst>
      <p:ext uri="{BB962C8B-B14F-4D97-AF65-F5344CB8AC3E}">
        <p14:creationId xmlns:p14="http://schemas.microsoft.com/office/powerpoint/2010/main" val="20311154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503"/>
        <p:cNvGrpSpPr/>
        <p:nvPr/>
      </p:nvGrpSpPr>
      <p:grpSpPr>
        <a:xfrm>
          <a:off x="0" y="0"/>
          <a:ext cx="0" cy="0"/>
          <a:chOff x="0" y="0"/>
          <a:chExt cx="0" cy="0"/>
        </a:xfrm>
      </p:grpSpPr>
      <p:sp>
        <p:nvSpPr>
          <p:cNvPr id="505" name="Shape 505"/>
          <p:cNvSpPr txBox="1">
            <a:spLocks noGrp="1"/>
          </p:cNvSpPr>
          <p:nvPr>
            <p:ph type="sldNum" idx="4294967295"/>
          </p:nvPr>
        </p:nvSpPr>
        <p:spPr>
          <a:xfrm>
            <a:off x="10743330" y="6352266"/>
            <a:ext cx="908606" cy="365125"/>
          </a:xfrm>
          <a:prstGeom prst="rect">
            <a:avLst/>
          </a:prstGeom>
          <a:noFill/>
          <a:ln>
            <a:noFill/>
          </a:ln>
        </p:spPr>
        <p:txBody>
          <a:bodyPr spcFirstLastPara="1" wrap="square" lIns="99525" tIns="49750" rIns="99525" bIns="49750" anchor="ctr" anchorCtr="0">
            <a:noAutofit/>
          </a:bodyPr>
          <a:lstStyle/>
          <a:p>
            <a:pPr marL="0" marR="0" lvl="0" indent="0" algn="r" rtl="0">
              <a:spcBef>
                <a:spcPts val="0"/>
              </a:spcBef>
              <a:spcAft>
                <a:spcPts val="0"/>
              </a:spcAft>
              <a:buNone/>
            </a:pPr>
            <a:fld id="{00000000-1234-1234-1234-123412341234}" type="slidenum">
              <a:rPr lang="ru-RU" sz="1300">
                <a:solidFill>
                  <a:srgbClr val="00909B"/>
                </a:solidFill>
                <a:latin typeface="Tahoma"/>
                <a:ea typeface="Tahoma"/>
                <a:cs typeface="Tahoma"/>
                <a:sym typeface="Tahoma"/>
              </a:rPr>
              <a:pPr marL="0" marR="0" lvl="0" indent="0" algn="r" rtl="0">
                <a:spcBef>
                  <a:spcPts val="0"/>
                </a:spcBef>
                <a:spcAft>
                  <a:spcPts val="0"/>
                </a:spcAft>
                <a:buNone/>
              </a:pPr>
              <a:t>7</a:t>
            </a:fld>
            <a:endParaRPr sz="1300" dirty="0">
              <a:solidFill>
                <a:srgbClr val="00909B"/>
              </a:solidFill>
              <a:latin typeface="Tahoma"/>
              <a:ea typeface="Tahoma"/>
              <a:cs typeface="Tahoma"/>
              <a:sym typeface="Tahoma"/>
            </a:endParaRPr>
          </a:p>
        </p:txBody>
      </p:sp>
      <p:sp>
        <p:nvSpPr>
          <p:cNvPr id="512" name="Shape 512"/>
          <p:cNvSpPr txBox="1">
            <a:spLocks noGrp="1"/>
          </p:cNvSpPr>
          <p:nvPr>
            <p:ph type="body" idx="1"/>
          </p:nvPr>
        </p:nvSpPr>
        <p:spPr>
          <a:xfrm>
            <a:off x="609600" y="2436627"/>
            <a:ext cx="6063397" cy="3467856"/>
          </a:xfrm>
          <a:prstGeom prst="rect">
            <a:avLst/>
          </a:prstGeom>
          <a:noFill/>
          <a:ln>
            <a:noFill/>
          </a:ln>
        </p:spPr>
        <p:txBody>
          <a:bodyPr spcFirstLastPara="1" wrap="square" lIns="99525" tIns="49750" rIns="99525" bIns="49750" anchor="t" anchorCtr="0">
            <a:noAutofit/>
          </a:bodyPr>
          <a:lstStyle/>
          <a:p>
            <a:pPr lvl="0" algn="ctr">
              <a:spcBef>
                <a:spcPts val="0"/>
              </a:spcBef>
              <a:buClr>
                <a:srgbClr val="000000"/>
              </a:buClr>
              <a:buSzPts val="1400"/>
            </a:pPr>
            <a:r>
              <a:rPr lang="ru-RU" sz="2000" b="1" dirty="0">
                <a:solidFill>
                  <a:schemeClr val="tx1"/>
                </a:solidFill>
              </a:rPr>
              <a:t>СМС «Для просмотра перейдите по ссылке»</a:t>
            </a:r>
          </a:p>
          <a:p>
            <a:pPr lvl="0">
              <a:spcBef>
                <a:spcPts val="0"/>
              </a:spcBef>
              <a:buClr>
                <a:srgbClr val="000000"/>
              </a:buClr>
              <a:buSzPts val="1400"/>
            </a:pPr>
            <a:endParaRPr lang="ru-RU" sz="1800" b="1" dirty="0">
              <a:solidFill>
                <a:schemeClr val="tx1"/>
              </a:solidFill>
            </a:endParaRPr>
          </a:p>
          <a:p>
            <a:pPr lvl="0" algn="just">
              <a:spcBef>
                <a:spcPts val="0"/>
              </a:spcBef>
              <a:buClr>
                <a:srgbClr val="000000"/>
              </a:buClr>
              <a:buSzPts val="1400"/>
            </a:pPr>
            <a:r>
              <a:rPr lang="ru-RU" sz="1700" b="1" dirty="0">
                <a:solidFill>
                  <a:schemeClr val="tx1"/>
                </a:solidFill>
              </a:rPr>
              <a:t>Как себя защитить? </a:t>
            </a:r>
            <a:r>
              <a:rPr lang="ru-RU" sz="1700" dirty="0">
                <a:solidFill>
                  <a:schemeClr val="tx1"/>
                </a:solidFill>
              </a:rPr>
              <a:t>Запомните, нельзя переходить по ссылкам, которые пришли от незнакомых абонентов. Все ваши друзья и родственники могут самостоятельно, напрямую, минуя посредников, отправить необходимые документы и фотографии лично вам со своего смартфона. Если вы получили подобное сообщение, удалите его, не открывая. Кроме того, позаботьтесь, чтобы на ваш смартфон был установлен антивирус. Если вам сложно установить антивирус самостоятельно, обратитесь к родственникам.</a:t>
            </a:r>
          </a:p>
        </p:txBody>
      </p:sp>
      <p:sp>
        <p:nvSpPr>
          <p:cNvPr id="14" name="Заголовок 1"/>
          <p:cNvSpPr txBox="1">
            <a:spLocks/>
          </p:cNvSpPr>
          <p:nvPr/>
        </p:nvSpPr>
        <p:spPr>
          <a:xfrm>
            <a:off x="609600" y="1308233"/>
            <a:ext cx="10972800" cy="482563"/>
          </a:xfrm>
          <a:prstGeom prst="rect">
            <a:avLst/>
          </a:prstGeom>
        </p:spPr>
        <p:txBody>
          <a:bodyPr lIns="99551" tIns="49775" rIns="99551" bIns="49775"/>
          <a:lstStyle>
            <a:lvl1pPr algn="l" defTabSz="497754" rtl="0" eaLnBrk="1" latinLnBrk="0" hangingPunct="1">
              <a:spcBef>
                <a:spcPct val="0"/>
              </a:spcBef>
              <a:buNone/>
              <a:defRPr sz="2000" b="1" kern="1200">
                <a:solidFill>
                  <a:schemeClr val="tx1">
                    <a:lumMod val="75000"/>
                    <a:lumOff val="25000"/>
                  </a:schemeClr>
                </a:solidFill>
                <a:latin typeface="Tahoma"/>
                <a:ea typeface="+mj-ea"/>
                <a:cs typeface="+mj-cs"/>
              </a:defRPr>
            </a:lvl1pPr>
          </a:lstStyle>
          <a:p>
            <a:endParaRPr lang="ru-RU" sz="2400" b="0" dirty="0">
              <a:solidFill>
                <a:srgbClr val="4CAF90"/>
              </a:solidFill>
            </a:endParaRPr>
          </a:p>
        </p:txBody>
      </p:sp>
      <p:sp>
        <p:nvSpPr>
          <p:cNvPr id="3" name="TextBox 2">
            <a:extLst>
              <a:ext uri="{FF2B5EF4-FFF2-40B4-BE49-F238E27FC236}">
                <a16:creationId xmlns:a16="http://schemas.microsoft.com/office/drawing/2014/main" id="{BD102F2F-FBCA-114A-B93F-E59D112DDB7B}"/>
              </a:ext>
            </a:extLst>
          </p:cNvPr>
          <p:cNvSpPr txBox="1"/>
          <p:nvPr/>
        </p:nvSpPr>
        <p:spPr>
          <a:xfrm>
            <a:off x="1" y="905198"/>
            <a:ext cx="10924786" cy="253916"/>
          </a:xfrm>
          <a:prstGeom prst="rect">
            <a:avLst/>
          </a:prstGeom>
          <a:noFill/>
        </p:spPr>
        <p:txBody>
          <a:bodyPr wrap="none" rtlCol="0">
            <a:spAutoFit/>
          </a:bodyPr>
          <a:lstStyle/>
          <a:p>
            <a:r>
              <a:rPr lang="ru-RU" sz="1050" dirty="0">
                <a:solidFill>
                  <a:srgbClr val="4CAF90"/>
                </a:solidFill>
              </a:rPr>
              <a:t>0000011111000000  0000011100001010101010101010000010101010101011111    00001111001011111000000101010101.     111111111 0000.   00 00 0 0 0 01111110000101010101000000101</a:t>
            </a:r>
          </a:p>
        </p:txBody>
      </p:sp>
      <p:sp>
        <p:nvSpPr>
          <p:cNvPr id="2" name="Прямоугольник 1"/>
          <p:cNvSpPr/>
          <p:nvPr/>
        </p:nvSpPr>
        <p:spPr>
          <a:xfrm>
            <a:off x="1409784" y="1759220"/>
            <a:ext cx="9845563" cy="523220"/>
          </a:xfrm>
          <a:prstGeom prst="rect">
            <a:avLst/>
          </a:prstGeom>
        </p:spPr>
        <p:txBody>
          <a:bodyPr wrap="square">
            <a:spAutoFit/>
          </a:bodyPr>
          <a:lstStyle/>
          <a:p>
            <a:pPr algn="ctr"/>
            <a:endParaRPr lang="ru-RU" sz="2800" b="1" dirty="0">
              <a:solidFill>
                <a:srgbClr val="4CAF90"/>
              </a:solidFill>
              <a:latin typeface="Tahoma" panose="020B0604030504040204" pitchFamily="34" charset="0"/>
              <a:ea typeface="Tahoma" panose="020B0604030504040204" pitchFamily="34" charset="0"/>
              <a:cs typeface="Tahoma" panose="020B0604030504040204" pitchFamily="34" charset="0"/>
            </a:endParaRPr>
          </a:p>
        </p:txBody>
      </p:sp>
      <p:sp>
        <p:nvSpPr>
          <p:cNvPr id="4" name="TextBox 3"/>
          <p:cNvSpPr txBox="1"/>
          <p:nvPr/>
        </p:nvSpPr>
        <p:spPr>
          <a:xfrm>
            <a:off x="1637416" y="1368491"/>
            <a:ext cx="8917169" cy="523220"/>
          </a:xfrm>
          <a:prstGeom prst="rect">
            <a:avLst/>
          </a:prstGeom>
          <a:noFill/>
        </p:spPr>
        <p:txBody>
          <a:bodyPr wrap="square" rtlCol="0">
            <a:spAutoFit/>
          </a:bodyPr>
          <a:lstStyle/>
          <a:p>
            <a:pPr algn="ctr"/>
            <a:r>
              <a:rPr lang="ru-RU" sz="2800" b="1" dirty="0">
                <a:solidFill>
                  <a:srgbClr val="4CAF90"/>
                </a:solidFill>
                <a:latin typeface="Tahoma" panose="020B0604030504040204" pitchFamily="34" charset="0"/>
                <a:ea typeface="Tahoma" panose="020B0604030504040204" pitchFamily="34" charset="0"/>
                <a:cs typeface="Tahoma" panose="020B0604030504040204" pitchFamily="34" charset="0"/>
              </a:rPr>
              <a:t>Безопасное использование смартфона</a:t>
            </a:r>
          </a:p>
        </p:txBody>
      </p:sp>
      <p:pic>
        <p:nvPicPr>
          <p:cNvPr id="5" name="Рисунок 4"/>
          <p:cNvPicPr>
            <a:picLocks noChangeAspect="1"/>
          </p:cNvPicPr>
          <p:nvPr/>
        </p:nvPicPr>
        <p:blipFill rotWithShape="1">
          <a:blip r:embed="rId3" cstate="print">
            <a:extLst>
              <a:ext uri="{28A0092B-C50C-407E-A947-70E740481C1C}">
                <a14:useLocalDpi xmlns:a14="http://schemas.microsoft.com/office/drawing/2010/main" val="0"/>
              </a:ext>
            </a:extLst>
          </a:blip>
          <a:srcRect l="14089"/>
          <a:stretch/>
        </p:blipFill>
        <p:spPr>
          <a:xfrm>
            <a:off x="6877879" y="2994888"/>
            <a:ext cx="4774058" cy="2608903"/>
          </a:xfrm>
          <a:prstGeom prst="rect">
            <a:avLst/>
          </a:prstGeom>
        </p:spPr>
      </p:pic>
      <p:pic>
        <p:nvPicPr>
          <p:cNvPr id="6" name="Рисунок 5">
            <a:extLst>
              <a:ext uri="{FF2B5EF4-FFF2-40B4-BE49-F238E27FC236}">
                <a16:creationId xmlns:a16="http://schemas.microsoft.com/office/drawing/2014/main" id="{4CF273A7-8562-ABCB-435D-BE8482A908A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793634" y="73348"/>
            <a:ext cx="831850" cy="831850"/>
          </a:xfrm>
          <a:prstGeom prst="rect">
            <a:avLst/>
          </a:prstGeom>
          <a:noFill/>
          <a:ln>
            <a:noFill/>
          </a:ln>
        </p:spPr>
      </p:pic>
    </p:spTree>
    <p:extLst>
      <p:ext uri="{BB962C8B-B14F-4D97-AF65-F5344CB8AC3E}">
        <p14:creationId xmlns:p14="http://schemas.microsoft.com/office/powerpoint/2010/main" val="357806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03"/>
        <p:cNvGrpSpPr/>
        <p:nvPr/>
      </p:nvGrpSpPr>
      <p:grpSpPr>
        <a:xfrm>
          <a:off x="0" y="0"/>
          <a:ext cx="0" cy="0"/>
          <a:chOff x="0" y="0"/>
          <a:chExt cx="0" cy="0"/>
        </a:xfrm>
      </p:grpSpPr>
      <p:sp>
        <p:nvSpPr>
          <p:cNvPr id="505" name="Shape 505"/>
          <p:cNvSpPr txBox="1">
            <a:spLocks noGrp="1"/>
          </p:cNvSpPr>
          <p:nvPr>
            <p:ph type="sldNum" idx="4294967295"/>
          </p:nvPr>
        </p:nvSpPr>
        <p:spPr>
          <a:xfrm>
            <a:off x="10743330" y="6352266"/>
            <a:ext cx="908606" cy="365125"/>
          </a:xfrm>
          <a:prstGeom prst="rect">
            <a:avLst/>
          </a:prstGeom>
          <a:noFill/>
          <a:ln>
            <a:noFill/>
          </a:ln>
        </p:spPr>
        <p:txBody>
          <a:bodyPr spcFirstLastPara="1" wrap="square" lIns="99525" tIns="49750" rIns="99525" bIns="49750" anchor="ctr" anchorCtr="0">
            <a:noAutofit/>
          </a:bodyPr>
          <a:lstStyle/>
          <a:p>
            <a:pPr marL="0" marR="0" lvl="0" indent="0" algn="r" rtl="0">
              <a:spcBef>
                <a:spcPts val="0"/>
              </a:spcBef>
              <a:spcAft>
                <a:spcPts val="0"/>
              </a:spcAft>
              <a:buNone/>
            </a:pPr>
            <a:fld id="{00000000-1234-1234-1234-123412341234}" type="slidenum">
              <a:rPr lang="ru-RU" sz="1300">
                <a:solidFill>
                  <a:srgbClr val="00909B"/>
                </a:solidFill>
                <a:latin typeface="Tahoma"/>
                <a:ea typeface="Tahoma"/>
                <a:cs typeface="Tahoma"/>
                <a:sym typeface="Tahoma"/>
              </a:rPr>
              <a:pPr marL="0" marR="0" lvl="0" indent="0" algn="r" rtl="0">
                <a:spcBef>
                  <a:spcPts val="0"/>
                </a:spcBef>
                <a:spcAft>
                  <a:spcPts val="0"/>
                </a:spcAft>
                <a:buNone/>
              </a:pPr>
              <a:t>8</a:t>
            </a:fld>
            <a:endParaRPr sz="1300" dirty="0">
              <a:solidFill>
                <a:srgbClr val="00909B"/>
              </a:solidFill>
              <a:latin typeface="Tahoma"/>
              <a:ea typeface="Tahoma"/>
              <a:cs typeface="Tahoma"/>
              <a:sym typeface="Tahoma"/>
            </a:endParaRPr>
          </a:p>
        </p:txBody>
      </p:sp>
      <p:sp>
        <p:nvSpPr>
          <p:cNvPr id="512" name="Shape 512"/>
          <p:cNvSpPr txBox="1">
            <a:spLocks noGrp="1"/>
          </p:cNvSpPr>
          <p:nvPr>
            <p:ph type="body" idx="1"/>
          </p:nvPr>
        </p:nvSpPr>
        <p:spPr>
          <a:xfrm>
            <a:off x="687519" y="2438645"/>
            <a:ext cx="6063397" cy="3447615"/>
          </a:xfrm>
          <a:prstGeom prst="rect">
            <a:avLst/>
          </a:prstGeom>
          <a:noFill/>
          <a:ln>
            <a:noFill/>
          </a:ln>
        </p:spPr>
        <p:txBody>
          <a:bodyPr spcFirstLastPara="1" wrap="square" lIns="99525" tIns="49750" rIns="99525" bIns="49750" anchor="t" anchorCtr="0">
            <a:noAutofit/>
          </a:bodyPr>
          <a:lstStyle/>
          <a:p>
            <a:pPr lvl="0" algn="ctr">
              <a:spcBef>
                <a:spcPts val="0"/>
              </a:spcBef>
              <a:buClr>
                <a:srgbClr val="000000"/>
              </a:buClr>
              <a:buSzPts val="1400"/>
            </a:pPr>
            <a:r>
              <a:rPr lang="ru-RU" sz="2000" b="1" dirty="0">
                <a:solidFill>
                  <a:schemeClr val="tx1"/>
                </a:solidFill>
              </a:rPr>
              <a:t>Платные услуги мобильного оператора</a:t>
            </a:r>
          </a:p>
          <a:p>
            <a:pPr lvl="0">
              <a:spcBef>
                <a:spcPts val="0"/>
              </a:spcBef>
              <a:buClr>
                <a:srgbClr val="000000"/>
              </a:buClr>
              <a:buSzPts val="1400"/>
            </a:pPr>
            <a:endParaRPr lang="ru-RU" sz="1800" b="1" dirty="0">
              <a:solidFill>
                <a:schemeClr val="tx1"/>
              </a:solidFill>
            </a:endParaRPr>
          </a:p>
          <a:p>
            <a:pPr lvl="0" algn="just">
              <a:spcBef>
                <a:spcPts val="0"/>
              </a:spcBef>
              <a:buClr>
                <a:srgbClr val="000000"/>
              </a:buClr>
              <a:buSzPts val="1400"/>
            </a:pPr>
            <a:r>
              <a:rPr lang="ru-RU" sz="1700" b="1" dirty="0">
                <a:solidFill>
                  <a:schemeClr val="tx1"/>
                </a:solidFill>
              </a:rPr>
              <a:t>Как себя защитить? </a:t>
            </a:r>
            <a:r>
              <a:rPr lang="ru-RU" sz="1700" dirty="0">
                <a:solidFill>
                  <a:schemeClr val="tx1"/>
                </a:solidFill>
              </a:rPr>
              <a:t>Установите себе на смартфон приложение вашего оператора и регулярно проверяйте, какие платные услуги вам подключены. В случае обнаружения услуги, которая вам не нужна, откажитесь от неё непосредственно через приложение или в офисе оператора. </a:t>
            </a:r>
          </a:p>
          <a:p>
            <a:pPr lvl="0" algn="just">
              <a:spcBef>
                <a:spcPts val="0"/>
              </a:spcBef>
              <a:buClr>
                <a:srgbClr val="000000"/>
              </a:buClr>
              <a:buSzPts val="1400"/>
            </a:pPr>
            <a:endParaRPr lang="ru-RU" sz="1700" dirty="0">
              <a:solidFill>
                <a:schemeClr val="tx1"/>
              </a:solidFill>
            </a:endParaRPr>
          </a:p>
          <a:p>
            <a:pPr lvl="0" algn="just">
              <a:spcBef>
                <a:spcPts val="0"/>
              </a:spcBef>
              <a:buClr>
                <a:srgbClr val="000000"/>
              </a:buClr>
              <a:buSzPts val="1400"/>
            </a:pPr>
            <a:r>
              <a:rPr lang="ru-RU" sz="1700" dirty="0">
                <a:solidFill>
                  <a:srgbClr val="FF0000"/>
                </a:solidFill>
              </a:rPr>
              <a:t>Чтобы избежать непредвиденных трат старайтесь проверять, что входит в расходы за вашу мобильную связь.</a:t>
            </a:r>
          </a:p>
        </p:txBody>
      </p:sp>
      <p:sp>
        <p:nvSpPr>
          <p:cNvPr id="14" name="Заголовок 1"/>
          <p:cNvSpPr txBox="1">
            <a:spLocks/>
          </p:cNvSpPr>
          <p:nvPr/>
        </p:nvSpPr>
        <p:spPr>
          <a:xfrm>
            <a:off x="609600" y="1308233"/>
            <a:ext cx="10972800" cy="482563"/>
          </a:xfrm>
          <a:prstGeom prst="rect">
            <a:avLst/>
          </a:prstGeom>
        </p:spPr>
        <p:txBody>
          <a:bodyPr lIns="99551" tIns="49775" rIns="99551" bIns="49775"/>
          <a:lstStyle>
            <a:lvl1pPr algn="l" defTabSz="497754" rtl="0" eaLnBrk="1" latinLnBrk="0" hangingPunct="1">
              <a:spcBef>
                <a:spcPct val="0"/>
              </a:spcBef>
              <a:buNone/>
              <a:defRPr sz="2000" b="1" kern="1200">
                <a:solidFill>
                  <a:schemeClr val="tx1">
                    <a:lumMod val="75000"/>
                    <a:lumOff val="25000"/>
                  </a:schemeClr>
                </a:solidFill>
                <a:latin typeface="Tahoma"/>
                <a:ea typeface="+mj-ea"/>
                <a:cs typeface="+mj-cs"/>
              </a:defRPr>
            </a:lvl1pPr>
          </a:lstStyle>
          <a:p>
            <a:endParaRPr lang="ru-RU" sz="2400" b="0" dirty="0">
              <a:solidFill>
                <a:srgbClr val="4CAF90"/>
              </a:solidFill>
            </a:endParaRPr>
          </a:p>
        </p:txBody>
      </p:sp>
      <p:sp>
        <p:nvSpPr>
          <p:cNvPr id="3" name="TextBox 2">
            <a:extLst>
              <a:ext uri="{FF2B5EF4-FFF2-40B4-BE49-F238E27FC236}">
                <a16:creationId xmlns:a16="http://schemas.microsoft.com/office/drawing/2014/main" id="{BD102F2F-FBCA-114A-B93F-E59D112DDB7B}"/>
              </a:ext>
            </a:extLst>
          </p:cNvPr>
          <p:cNvSpPr txBox="1"/>
          <p:nvPr/>
        </p:nvSpPr>
        <p:spPr>
          <a:xfrm>
            <a:off x="1" y="905198"/>
            <a:ext cx="10924786" cy="253916"/>
          </a:xfrm>
          <a:prstGeom prst="rect">
            <a:avLst/>
          </a:prstGeom>
          <a:noFill/>
        </p:spPr>
        <p:txBody>
          <a:bodyPr wrap="none" rtlCol="0">
            <a:spAutoFit/>
          </a:bodyPr>
          <a:lstStyle/>
          <a:p>
            <a:r>
              <a:rPr lang="ru-RU" sz="1050" dirty="0">
                <a:solidFill>
                  <a:srgbClr val="4CAF90"/>
                </a:solidFill>
              </a:rPr>
              <a:t>0000011111000000  0000011100001010101010101010000010101010101011111    00001111001011111000000101010101.     111111111 0000.   00 00 0 0 0 01111110000101010101000000101</a:t>
            </a:r>
          </a:p>
        </p:txBody>
      </p:sp>
      <p:sp>
        <p:nvSpPr>
          <p:cNvPr id="2" name="Прямоугольник 1"/>
          <p:cNvSpPr/>
          <p:nvPr/>
        </p:nvSpPr>
        <p:spPr>
          <a:xfrm>
            <a:off x="1409784" y="1759220"/>
            <a:ext cx="9845563" cy="523220"/>
          </a:xfrm>
          <a:prstGeom prst="rect">
            <a:avLst/>
          </a:prstGeom>
        </p:spPr>
        <p:txBody>
          <a:bodyPr wrap="square">
            <a:spAutoFit/>
          </a:bodyPr>
          <a:lstStyle/>
          <a:p>
            <a:pPr algn="ctr"/>
            <a:endParaRPr lang="ru-RU" sz="2800" b="1" dirty="0">
              <a:solidFill>
                <a:srgbClr val="4CAF90"/>
              </a:solidFill>
              <a:latin typeface="Tahoma" panose="020B0604030504040204" pitchFamily="34" charset="0"/>
              <a:ea typeface="Tahoma" panose="020B0604030504040204" pitchFamily="34" charset="0"/>
              <a:cs typeface="Tahoma" panose="020B0604030504040204" pitchFamily="34" charset="0"/>
            </a:endParaRPr>
          </a:p>
        </p:txBody>
      </p:sp>
      <p:sp>
        <p:nvSpPr>
          <p:cNvPr id="4" name="TextBox 3"/>
          <p:cNvSpPr txBox="1"/>
          <p:nvPr/>
        </p:nvSpPr>
        <p:spPr>
          <a:xfrm>
            <a:off x="1637416" y="1368491"/>
            <a:ext cx="8917169" cy="523220"/>
          </a:xfrm>
          <a:prstGeom prst="rect">
            <a:avLst/>
          </a:prstGeom>
          <a:noFill/>
        </p:spPr>
        <p:txBody>
          <a:bodyPr wrap="square" rtlCol="0">
            <a:spAutoFit/>
          </a:bodyPr>
          <a:lstStyle/>
          <a:p>
            <a:pPr algn="ctr"/>
            <a:r>
              <a:rPr lang="ru-RU" sz="2800" b="1" dirty="0">
                <a:solidFill>
                  <a:srgbClr val="4CAF90"/>
                </a:solidFill>
                <a:latin typeface="Tahoma" panose="020B0604030504040204" pitchFamily="34" charset="0"/>
                <a:ea typeface="Tahoma" panose="020B0604030504040204" pitchFamily="34" charset="0"/>
                <a:cs typeface="Tahoma" panose="020B0604030504040204" pitchFamily="34" charset="0"/>
              </a:rPr>
              <a:t>Безопасное использование смартфона</a:t>
            </a:r>
          </a:p>
        </p:txBody>
      </p:sp>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45923" y="3046217"/>
            <a:ext cx="4959257" cy="2207822"/>
          </a:xfrm>
          <a:prstGeom prst="rect">
            <a:avLst/>
          </a:prstGeom>
        </p:spPr>
      </p:pic>
      <p:pic>
        <p:nvPicPr>
          <p:cNvPr id="6" name="Рисунок 5">
            <a:extLst>
              <a:ext uri="{FF2B5EF4-FFF2-40B4-BE49-F238E27FC236}">
                <a16:creationId xmlns:a16="http://schemas.microsoft.com/office/drawing/2014/main" id="{5618FF94-EC48-BE79-1354-502F1BC2E54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719217" y="73348"/>
            <a:ext cx="831850" cy="831850"/>
          </a:xfrm>
          <a:prstGeom prst="rect">
            <a:avLst/>
          </a:prstGeom>
          <a:noFill/>
          <a:ln>
            <a:noFill/>
          </a:ln>
        </p:spPr>
      </p:pic>
    </p:spTree>
    <p:extLst>
      <p:ext uri="{BB962C8B-B14F-4D97-AF65-F5344CB8AC3E}">
        <p14:creationId xmlns:p14="http://schemas.microsoft.com/office/powerpoint/2010/main" val="26005655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03"/>
        <p:cNvGrpSpPr/>
        <p:nvPr/>
      </p:nvGrpSpPr>
      <p:grpSpPr>
        <a:xfrm>
          <a:off x="0" y="0"/>
          <a:ext cx="0" cy="0"/>
          <a:chOff x="0" y="0"/>
          <a:chExt cx="0" cy="0"/>
        </a:xfrm>
      </p:grpSpPr>
      <p:sp>
        <p:nvSpPr>
          <p:cNvPr id="505" name="Shape 505"/>
          <p:cNvSpPr txBox="1">
            <a:spLocks noGrp="1"/>
          </p:cNvSpPr>
          <p:nvPr>
            <p:ph type="sldNum" idx="4294967295"/>
          </p:nvPr>
        </p:nvSpPr>
        <p:spPr>
          <a:xfrm>
            <a:off x="10743330" y="6352266"/>
            <a:ext cx="908606" cy="365125"/>
          </a:xfrm>
          <a:prstGeom prst="rect">
            <a:avLst/>
          </a:prstGeom>
          <a:noFill/>
          <a:ln>
            <a:noFill/>
          </a:ln>
        </p:spPr>
        <p:txBody>
          <a:bodyPr spcFirstLastPara="1" wrap="square" lIns="99525" tIns="49750" rIns="99525" bIns="49750" anchor="ctr" anchorCtr="0">
            <a:noAutofit/>
          </a:bodyPr>
          <a:lstStyle/>
          <a:p>
            <a:pPr marL="0" marR="0" lvl="0" indent="0" algn="r" rtl="0">
              <a:spcBef>
                <a:spcPts val="0"/>
              </a:spcBef>
              <a:spcAft>
                <a:spcPts val="0"/>
              </a:spcAft>
              <a:buNone/>
            </a:pPr>
            <a:fld id="{00000000-1234-1234-1234-123412341234}" type="slidenum">
              <a:rPr lang="ru-RU" sz="1300">
                <a:solidFill>
                  <a:srgbClr val="00909B"/>
                </a:solidFill>
                <a:latin typeface="Tahoma"/>
                <a:ea typeface="Tahoma"/>
                <a:cs typeface="Tahoma"/>
                <a:sym typeface="Tahoma"/>
              </a:rPr>
              <a:pPr marL="0" marR="0" lvl="0" indent="0" algn="r" rtl="0">
                <a:spcBef>
                  <a:spcPts val="0"/>
                </a:spcBef>
                <a:spcAft>
                  <a:spcPts val="0"/>
                </a:spcAft>
                <a:buNone/>
              </a:pPr>
              <a:t>9</a:t>
            </a:fld>
            <a:endParaRPr sz="1300" dirty="0">
              <a:solidFill>
                <a:srgbClr val="00909B"/>
              </a:solidFill>
              <a:latin typeface="Tahoma"/>
              <a:ea typeface="Tahoma"/>
              <a:cs typeface="Tahoma"/>
              <a:sym typeface="Tahoma"/>
            </a:endParaRPr>
          </a:p>
        </p:txBody>
      </p:sp>
      <p:sp>
        <p:nvSpPr>
          <p:cNvPr id="512" name="Shape 512"/>
          <p:cNvSpPr txBox="1">
            <a:spLocks noGrp="1"/>
          </p:cNvSpPr>
          <p:nvPr>
            <p:ph type="body" idx="1"/>
          </p:nvPr>
        </p:nvSpPr>
        <p:spPr>
          <a:xfrm>
            <a:off x="687519" y="2955991"/>
            <a:ext cx="6063397" cy="2602242"/>
          </a:xfrm>
          <a:prstGeom prst="rect">
            <a:avLst/>
          </a:prstGeom>
          <a:noFill/>
          <a:ln>
            <a:noFill/>
          </a:ln>
        </p:spPr>
        <p:txBody>
          <a:bodyPr spcFirstLastPara="1" wrap="square" lIns="99525" tIns="49750" rIns="99525" bIns="49750" anchor="t" anchorCtr="0">
            <a:noAutofit/>
          </a:bodyPr>
          <a:lstStyle/>
          <a:p>
            <a:pPr lvl="0" algn="ctr">
              <a:spcBef>
                <a:spcPts val="0"/>
              </a:spcBef>
              <a:buClr>
                <a:srgbClr val="000000"/>
              </a:buClr>
              <a:buSzPts val="1400"/>
            </a:pPr>
            <a:r>
              <a:rPr lang="ru-RU" sz="2000" b="1" dirty="0">
                <a:solidFill>
                  <a:schemeClr val="tx1"/>
                </a:solidFill>
              </a:rPr>
              <a:t>Мошенничество с банковскими картами</a:t>
            </a:r>
          </a:p>
          <a:p>
            <a:pPr lvl="0">
              <a:spcBef>
                <a:spcPts val="0"/>
              </a:spcBef>
              <a:buClr>
                <a:srgbClr val="000000"/>
              </a:buClr>
              <a:buSzPts val="1400"/>
            </a:pPr>
            <a:endParaRPr lang="ru-RU" sz="1800" b="1" dirty="0">
              <a:solidFill>
                <a:schemeClr val="tx1"/>
              </a:solidFill>
            </a:endParaRPr>
          </a:p>
          <a:p>
            <a:pPr lvl="0" algn="just">
              <a:spcBef>
                <a:spcPts val="0"/>
              </a:spcBef>
              <a:buClr>
                <a:srgbClr val="000000"/>
              </a:buClr>
              <a:buSzPts val="1400"/>
            </a:pPr>
            <a:r>
              <a:rPr lang="ru-RU" sz="1700" b="1" dirty="0">
                <a:solidFill>
                  <a:schemeClr val="tx1"/>
                </a:solidFill>
              </a:rPr>
              <a:t>Как себя защитить?</a:t>
            </a:r>
          </a:p>
          <a:p>
            <a:pPr lvl="0" algn="just">
              <a:spcBef>
                <a:spcPts val="0"/>
              </a:spcBef>
              <a:buClr>
                <a:srgbClr val="000000"/>
              </a:buClr>
              <a:buSzPts val="1400"/>
            </a:pPr>
            <a:endParaRPr lang="ru-RU" sz="1700" dirty="0">
              <a:solidFill>
                <a:schemeClr val="tx1"/>
              </a:solidFill>
            </a:endParaRPr>
          </a:p>
          <a:p>
            <a:pPr lvl="0" algn="just">
              <a:spcBef>
                <a:spcPts val="0"/>
              </a:spcBef>
              <a:buClr>
                <a:srgbClr val="000000"/>
              </a:buClr>
              <a:buSzPts val="1400"/>
            </a:pPr>
            <a:r>
              <a:rPr lang="ru-RU" sz="1700" dirty="0">
                <a:solidFill>
                  <a:schemeClr val="tx1"/>
                </a:solidFill>
              </a:rPr>
              <a:t>•	Помните, что для зачисления денег на банковскую карту требуется только ФИО и номер карты получателя. Если у вас просят любые дополнительные данные и личную информацию – вы столкнулись с мошенником. Откажитесь от сделки.</a:t>
            </a:r>
          </a:p>
          <a:p>
            <a:pPr lvl="0" algn="just">
              <a:spcBef>
                <a:spcPts val="0"/>
              </a:spcBef>
              <a:buClr>
                <a:srgbClr val="000000"/>
              </a:buClr>
              <a:buSzPts val="1400"/>
            </a:pPr>
            <a:endParaRPr lang="ru-RU" dirty="0">
              <a:solidFill>
                <a:schemeClr val="tx1"/>
              </a:solidFill>
            </a:endParaRPr>
          </a:p>
        </p:txBody>
      </p:sp>
      <p:sp>
        <p:nvSpPr>
          <p:cNvPr id="14" name="Заголовок 1"/>
          <p:cNvSpPr txBox="1">
            <a:spLocks/>
          </p:cNvSpPr>
          <p:nvPr/>
        </p:nvSpPr>
        <p:spPr>
          <a:xfrm>
            <a:off x="609600" y="1308233"/>
            <a:ext cx="10972800" cy="482563"/>
          </a:xfrm>
          <a:prstGeom prst="rect">
            <a:avLst/>
          </a:prstGeom>
        </p:spPr>
        <p:txBody>
          <a:bodyPr lIns="99551" tIns="49775" rIns="99551" bIns="49775"/>
          <a:lstStyle>
            <a:lvl1pPr algn="l" defTabSz="497754" rtl="0" eaLnBrk="1" latinLnBrk="0" hangingPunct="1">
              <a:spcBef>
                <a:spcPct val="0"/>
              </a:spcBef>
              <a:buNone/>
              <a:defRPr sz="2000" b="1" kern="1200">
                <a:solidFill>
                  <a:schemeClr val="tx1">
                    <a:lumMod val="75000"/>
                    <a:lumOff val="25000"/>
                  </a:schemeClr>
                </a:solidFill>
                <a:latin typeface="Tahoma"/>
                <a:ea typeface="+mj-ea"/>
                <a:cs typeface="+mj-cs"/>
              </a:defRPr>
            </a:lvl1pPr>
          </a:lstStyle>
          <a:p>
            <a:endParaRPr lang="ru-RU" sz="2400" b="0" dirty="0">
              <a:solidFill>
                <a:srgbClr val="4CAF90"/>
              </a:solidFill>
            </a:endParaRPr>
          </a:p>
        </p:txBody>
      </p:sp>
      <p:sp>
        <p:nvSpPr>
          <p:cNvPr id="3" name="TextBox 2">
            <a:extLst>
              <a:ext uri="{FF2B5EF4-FFF2-40B4-BE49-F238E27FC236}">
                <a16:creationId xmlns:a16="http://schemas.microsoft.com/office/drawing/2014/main" id="{BD102F2F-FBCA-114A-B93F-E59D112DDB7B}"/>
              </a:ext>
            </a:extLst>
          </p:cNvPr>
          <p:cNvSpPr txBox="1"/>
          <p:nvPr/>
        </p:nvSpPr>
        <p:spPr>
          <a:xfrm>
            <a:off x="1" y="905198"/>
            <a:ext cx="10924786" cy="253916"/>
          </a:xfrm>
          <a:prstGeom prst="rect">
            <a:avLst/>
          </a:prstGeom>
          <a:noFill/>
        </p:spPr>
        <p:txBody>
          <a:bodyPr wrap="none" rtlCol="0">
            <a:spAutoFit/>
          </a:bodyPr>
          <a:lstStyle/>
          <a:p>
            <a:r>
              <a:rPr lang="ru-RU" sz="1050" dirty="0">
                <a:solidFill>
                  <a:srgbClr val="4CAF90"/>
                </a:solidFill>
              </a:rPr>
              <a:t>0000011111000000  0000011100001010101010101010000010101010101011111    00001111001011111000000101010101.     111111111 0000.   00 00 0 0 0 01111110000101010101000000101</a:t>
            </a:r>
          </a:p>
        </p:txBody>
      </p:sp>
      <p:sp>
        <p:nvSpPr>
          <p:cNvPr id="2" name="Прямоугольник 1"/>
          <p:cNvSpPr/>
          <p:nvPr/>
        </p:nvSpPr>
        <p:spPr>
          <a:xfrm>
            <a:off x="1409784" y="1759220"/>
            <a:ext cx="9845563" cy="523220"/>
          </a:xfrm>
          <a:prstGeom prst="rect">
            <a:avLst/>
          </a:prstGeom>
        </p:spPr>
        <p:txBody>
          <a:bodyPr wrap="square">
            <a:spAutoFit/>
          </a:bodyPr>
          <a:lstStyle/>
          <a:p>
            <a:pPr algn="ctr"/>
            <a:endParaRPr lang="ru-RU" sz="2800" b="1" dirty="0">
              <a:solidFill>
                <a:srgbClr val="4CAF90"/>
              </a:solidFill>
              <a:latin typeface="Tahoma" panose="020B0604030504040204" pitchFamily="34" charset="0"/>
              <a:ea typeface="Tahoma" panose="020B0604030504040204" pitchFamily="34" charset="0"/>
              <a:cs typeface="Tahoma" panose="020B0604030504040204" pitchFamily="34" charset="0"/>
            </a:endParaRPr>
          </a:p>
        </p:txBody>
      </p:sp>
      <p:sp>
        <p:nvSpPr>
          <p:cNvPr id="4" name="TextBox 3"/>
          <p:cNvSpPr txBox="1"/>
          <p:nvPr/>
        </p:nvSpPr>
        <p:spPr>
          <a:xfrm>
            <a:off x="1637416" y="1368491"/>
            <a:ext cx="8917169" cy="954107"/>
          </a:xfrm>
          <a:prstGeom prst="rect">
            <a:avLst/>
          </a:prstGeom>
          <a:noFill/>
        </p:spPr>
        <p:txBody>
          <a:bodyPr wrap="square" rtlCol="0">
            <a:spAutoFit/>
          </a:bodyPr>
          <a:lstStyle/>
          <a:p>
            <a:pPr algn="ctr"/>
            <a:r>
              <a:rPr lang="ru-RU" sz="2800" b="1" dirty="0">
                <a:solidFill>
                  <a:srgbClr val="4CAF90"/>
                </a:solidFill>
                <a:latin typeface="Tahoma" panose="020B0604030504040204" pitchFamily="34" charset="0"/>
                <a:ea typeface="Tahoma" panose="020B0604030504040204" pitchFamily="34" charset="0"/>
                <a:cs typeface="Tahoma" panose="020B0604030504040204" pitchFamily="34" charset="0"/>
              </a:rPr>
              <a:t>Безопасное использование </a:t>
            </a:r>
            <a:r>
              <a:rPr lang="ru-RU" sz="2800" b="1" dirty="0" err="1">
                <a:solidFill>
                  <a:srgbClr val="4CAF90"/>
                </a:solidFill>
                <a:latin typeface="Tahoma" panose="020B0604030504040204" pitchFamily="34" charset="0"/>
                <a:ea typeface="Tahoma" panose="020B0604030504040204" pitchFamily="34" charset="0"/>
                <a:cs typeface="Tahoma" panose="020B0604030504040204" pitchFamily="34" charset="0"/>
              </a:rPr>
              <a:t>интернет-площадок</a:t>
            </a:r>
            <a:r>
              <a:rPr lang="ru-RU" sz="2800" b="1" dirty="0">
                <a:solidFill>
                  <a:srgbClr val="4CAF90"/>
                </a:solidFill>
                <a:latin typeface="Tahoma" panose="020B0604030504040204" pitchFamily="34" charset="0"/>
                <a:ea typeface="Tahoma" panose="020B0604030504040204" pitchFamily="34" charset="0"/>
                <a:cs typeface="Tahoma" panose="020B0604030504040204" pitchFamily="34" charset="0"/>
              </a:rPr>
              <a:t> при покупках</a:t>
            </a:r>
          </a:p>
        </p:txBody>
      </p:sp>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59048" y="2955991"/>
            <a:ext cx="4788035" cy="2854815"/>
          </a:xfrm>
          <a:prstGeom prst="rect">
            <a:avLst/>
          </a:prstGeom>
        </p:spPr>
      </p:pic>
      <p:pic>
        <p:nvPicPr>
          <p:cNvPr id="5" name="Рисунок 4">
            <a:extLst>
              <a:ext uri="{FF2B5EF4-FFF2-40B4-BE49-F238E27FC236}">
                <a16:creationId xmlns:a16="http://schemas.microsoft.com/office/drawing/2014/main" id="{3F54526A-7D0C-92E4-3548-2A713297D46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719217" y="43219"/>
            <a:ext cx="831850" cy="831850"/>
          </a:xfrm>
          <a:prstGeom prst="rect">
            <a:avLst/>
          </a:prstGeom>
          <a:noFill/>
          <a:ln>
            <a:noFill/>
          </a:ln>
        </p:spPr>
      </p:pic>
    </p:spTree>
    <p:extLst>
      <p:ext uri="{BB962C8B-B14F-4D97-AF65-F5344CB8AC3E}">
        <p14:creationId xmlns:p14="http://schemas.microsoft.com/office/powerpoint/2010/main" val="17175322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03"/>
        <p:cNvGrpSpPr/>
        <p:nvPr/>
      </p:nvGrpSpPr>
      <p:grpSpPr>
        <a:xfrm>
          <a:off x="0" y="0"/>
          <a:ext cx="0" cy="0"/>
          <a:chOff x="0" y="0"/>
          <a:chExt cx="0" cy="0"/>
        </a:xfrm>
      </p:grpSpPr>
      <p:sp>
        <p:nvSpPr>
          <p:cNvPr id="505" name="Shape 505"/>
          <p:cNvSpPr txBox="1">
            <a:spLocks noGrp="1"/>
          </p:cNvSpPr>
          <p:nvPr>
            <p:ph type="sldNum" idx="4294967295"/>
          </p:nvPr>
        </p:nvSpPr>
        <p:spPr>
          <a:xfrm>
            <a:off x="10743330" y="6352266"/>
            <a:ext cx="908606" cy="365125"/>
          </a:xfrm>
          <a:prstGeom prst="rect">
            <a:avLst/>
          </a:prstGeom>
          <a:noFill/>
          <a:ln>
            <a:noFill/>
          </a:ln>
        </p:spPr>
        <p:txBody>
          <a:bodyPr spcFirstLastPara="1" wrap="square" lIns="99525" tIns="49750" rIns="99525" bIns="49750" anchor="ctr" anchorCtr="0">
            <a:noAutofit/>
          </a:bodyPr>
          <a:lstStyle/>
          <a:p>
            <a:pPr marL="0" marR="0" lvl="0" indent="0" algn="r" rtl="0">
              <a:spcBef>
                <a:spcPts val="0"/>
              </a:spcBef>
              <a:spcAft>
                <a:spcPts val="0"/>
              </a:spcAft>
              <a:buNone/>
            </a:pPr>
            <a:fld id="{00000000-1234-1234-1234-123412341234}" type="slidenum">
              <a:rPr lang="ru-RU" sz="1300">
                <a:solidFill>
                  <a:srgbClr val="00909B"/>
                </a:solidFill>
                <a:latin typeface="Tahoma"/>
                <a:ea typeface="Tahoma"/>
                <a:cs typeface="Tahoma"/>
                <a:sym typeface="Tahoma"/>
              </a:rPr>
              <a:pPr marL="0" marR="0" lvl="0" indent="0" algn="r" rtl="0">
                <a:spcBef>
                  <a:spcPts val="0"/>
                </a:spcBef>
                <a:spcAft>
                  <a:spcPts val="0"/>
                </a:spcAft>
                <a:buNone/>
              </a:pPr>
              <a:t>10</a:t>
            </a:fld>
            <a:endParaRPr sz="1300" dirty="0">
              <a:solidFill>
                <a:srgbClr val="00909B"/>
              </a:solidFill>
              <a:latin typeface="Tahoma"/>
              <a:ea typeface="Tahoma"/>
              <a:cs typeface="Tahoma"/>
              <a:sym typeface="Tahoma"/>
            </a:endParaRPr>
          </a:p>
        </p:txBody>
      </p:sp>
      <p:sp>
        <p:nvSpPr>
          <p:cNvPr id="14" name="Заголовок 1"/>
          <p:cNvSpPr txBox="1">
            <a:spLocks/>
          </p:cNvSpPr>
          <p:nvPr/>
        </p:nvSpPr>
        <p:spPr>
          <a:xfrm>
            <a:off x="609600" y="1308233"/>
            <a:ext cx="10972800" cy="482563"/>
          </a:xfrm>
          <a:prstGeom prst="rect">
            <a:avLst/>
          </a:prstGeom>
        </p:spPr>
        <p:txBody>
          <a:bodyPr lIns="99551" tIns="49775" rIns="99551" bIns="49775"/>
          <a:lstStyle>
            <a:lvl1pPr algn="l" defTabSz="497754" rtl="0" eaLnBrk="1" latinLnBrk="0" hangingPunct="1">
              <a:spcBef>
                <a:spcPct val="0"/>
              </a:spcBef>
              <a:buNone/>
              <a:defRPr sz="2000" b="1" kern="1200">
                <a:solidFill>
                  <a:schemeClr val="tx1">
                    <a:lumMod val="75000"/>
                    <a:lumOff val="25000"/>
                  </a:schemeClr>
                </a:solidFill>
                <a:latin typeface="Tahoma"/>
                <a:ea typeface="+mj-ea"/>
                <a:cs typeface="+mj-cs"/>
              </a:defRPr>
            </a:lvl1pPr>
          </a:lstStyle>
          <a:p>
            <a:endParaRPr lang="ru-RU" sz="2400" b="0" dirty="0">
              <a:solidFill>
                <a:srgbClr val="4CAF90"/>
              </a:solidFill>
            </a:endParaRPr>
          </a:p>
        </p:txBody>
      </p:sp>
      <p:sp>
        <p:nvSpPr>
          <p:cNvPr id="3" name="TextBox 2">
            <a:extLst>
              <a:ext uri="{FF2B5EF4-FFF2-40B4-BE49-F238E27FC236}">
                <a16:creationId xmlns:a16="http://schemas.microsoft.com/office/drawing/2014/main" id="{BD102F2F-FBCA-114A-B93F-E59D112DDB7B}"/>
              </a:ext>
            </a:extLst>
          </p:cNvPr>
          <p:cNvSpPr txBox="1"/>
          <p:nvPr/>
        </p:nvSpPr>
        <p:spPr>
          <a:xfrm>
            <a:off x="1" y="905198"/>
            <a:ext cx="10924786" cy="253916"/>
          </a:xfrm>
          <a:prstGeom prst="rect">
            <a:avLst/>
          </a:prstGeom>
          <a:noFill/>
        </p:spPr>
        <p:txBody>
          <a:bodyPr wrap="none" rtlCol="0">
            <a:spAutoFit/>
          </a:bodyPr>
          <a:lstStyle/>
          <a:p>
            <a:r>
              <a:rPr lang="ru-RU" sz="1050" dirty="0">
                <a:solidFill>
                  <a:srgbClr val="4CAF90"/>
                </a:solidFill>
              </a:rPr>
              <a:t>0000011111000000  0000011100001010101010101010000010101010101011111    00001111001011111000000101010101.     111111111 0000.   00 00 0 0 0 01111110000101010101000000101</a:t>
            </a:r>
          </a:p>
        </p:txBody>
      </p:sp>
      <p:sp>
        <p:nvSpPr>
          <p:cNvPr id="2" name="Прямоугольник 1"/>
          <p:cNvSpPr/>
          <p:nvPr/>
        </p:nvSpPr>
        <p:spPr>
          <a:xfrm>
            <a:off x="1409784" y="1759220"/>
            <a:ext cx="9845563" cy="523220"/>
          </a:xfrm>
          <a:prstGeom prst="rect">
            <a:avLst/>
          </a:prstGeom>
        </p:spPr>
        <p:txBody>
          <a:bodyPr wrap="square">
            <a:spAutoFit/>
          </a:bodyPr>
          <a:lstStyle/>
          <a:p>
            <a:pPr algn="ctr"/>
            <a:endParaRPr lang="ru-RU" sz="2800" b="1" dirty="0">
              <a:solidFill>
                <a:srgbClr val="4CAF90"/>
              </a:solidFill>
              <a:latin typeface="Tahoma" panose="020B0604030504040204" pitchFamily="34" charset="0"/>
              <a:ea typeface="Tahoma" panose="020B0604030504040204" pitchFamily="34" charset="0"/>
              <a:cs typeface="Tahoma" panose="020B0604030504040204" pitchFamily="34" charset="0"/>
            </a:endParaRPr>
          </a:p>
        </p:txBody>
      </p:sp>
      <p:sp>
        <p:nvSpPr>
          <p:cNvPr id="4" name="TextBox 3"/>
          <p:cNvSpPr txBox="1"/>
          <p:nvPr/>
        </p:nvSpPr>
        <p:spPr>
          <a:xfrm>
            <a:off x="1637416" y="1368491"/>
            <a:ext cx="8917169" cy="954107"/>
          </a:xfrm>
          <a:prstGeom prst="rect">
            <a:avLst/>
          </a:prstGeom>
          <a:noFill/>
        </p:spPr>
        <p:txBody>
          <a:bodyPr wrap="square" rtlCol="0">
            <a:spAutoFit/>
          </a:bodyPr>
          <a:lstStyle/>
          <a:p>
            <a:pPr algn="ctr"/>
            <a:r>
              <a:rPr lang="ru-RU" sz="2800" b="1" dirty="0">
                <a:solidFill>
                  <a:srgbClr val="4CAF90"/>
                </a:solidFill>
                <a:latin typeface="Tahoma" panose="020B0604030504040204" pitchFamily="34" charset="0"/>
                <a:ea typeface="Tahoma" panose="020B0604030504040204" pitchFamily="34" charset="0"/>
                <a:cs typeface="Tahoma" panose="020B0604030504040204" pitchFamily="34" charset="0"/>
              </a:rPr>
              <a:t>Реклама в СМИ и сети Интернет: </a:t>
            </a:r>
          </a:p>
          <a:p>
            <a:pPr algn="ctr"/>
            <a:r>
              <a:rPr lang="ru-RU" sz="2800" b="1" dirty="0">
                <a:solidFill>
                  <a:srgbClr val="4CAF90"/>
                </a:solidFill>
                <a:latin typeface="Tahoma" panose="020B0604030504040204" pitchFamily="34" charset="0"/>
                <a:ea typeface="Tahoma" panose="020B0604030504040204" pitchFamily="34" charset="0"/>
                <a:cs typeface="Tahoma" panose="020B0604030504040204" pitchFamily="34" charset="0"/>
              </a:rPr>
              <a:t>схемы мошенничества</a:t>
            </a:r>
          </a:p>
        </p:txBody>
      </p:sp>
      <p:sp>
        <p:nvSpPr>
          <p:cNvPr id="6" name="TextBox 5"/>
          <p:cNvSpPr txBox="1"/>
          <p:nvPr/>
        </p:nvSpPr>
        <p:spPr>
          <a:xfrm>
            <a:off x="412831" y="5272487"/>
            <a:ext cx="10972800" cy="923330"/>
          </a:xfrm>
          <a:prstGeom prst="rect">
            <a:avLst/>
          </a:prstGeom>
          <a:noFill/>
        </p:spPr>
        <p:txBody>
          <a:bodyPr wrap="square" rtlCol="0">
            <a:spAutoFit/>
          </a:bodyPr>
          <a:lstStyle/>
          <a:p>
            <a:pPr algn="just"/>
            <a:r>
              <a:rPr lang="ru-RU" sz="1800" dirty="0">
                <a:solidFill>
                  <a:srgbClr val="FF0000"/>
                </a:solidFill>
              </a:rPr>
              <a:t>Мошенники отлично умеют использовать “болевые точки” : </a:t>
            </a:r>
            <a:r>
              <a:rPr lang="ru-RU" sz="1800" dirty="0"/>
              <a:t>состояние здоровья, одиночество, тревожность, сложное материальное положение, вера в сверхъестественное, огромная потребность помогать детям и внукам.</a:t>
            </a:r>
          </a:p>
        </p:txBody>
      </p:sp>
      <p:sp>
        <p:nvSpPr>
          <p:cNvPr id="7" name="TextBox 6"/>
          <p:cNvSpPr txBox="1"/>
          <p:nvPr/>
        </p:nvSpPr>
        <p:spPr>
          <a:xfrm>
            <a:off x="699161" y="2544880"/>
            <a:ext cx="5283825" cy="2874649"/>
          </a:xfrm>
          <a:prstGeom prst="rect">
            <a:avLst/>
          </a:prstGeom>
          <a:noFill/>
        </p:spPr>
        <p:txBody>
          <a:bodyPr wrap="square" rtlCol="0">
            <a:spAutoFit/>
          </a:bodyPr>
          <a:lstStyle/>
          <a:p>
            <a:pPr marL="457200" indent="-457200">
              <a:buAutoNum type="arabicPeriod"/>
            </a:pPr>
            <a:r>
              <a:rPr lang="ru-RU" dirty="0"/>
              <a:t>Лекарство от всех болезней</a:t>
            </a:r>
          </a:p>
          <a:p>
            <a:pPr marL="457200" indent="-457200">
              <a:buAutoNum type="arabicPeriod"/>
            </a:pPr>
            <a:endParaRPr lang="ru-RU" dirty="0"/>
          </a:p>
          <a:p>
            <a:pPr marL="457200" indent="-457200">
              <a:buAutoNum type="arabicPeriod"/>
            </a:pPr>
            <a:r>
              <a:rPr lang="ru-RU" dirty="0"/>
              <a:t>Лотереи, викторины, розыгрыши</a:t>
            </a:r>
          </a:p>
          <a:p>
            <a:pPr marL="457200" indent="-457200">
              <a:buAutoNum type="arabicPeriod"/>
            </a:pPr>
            <a:endParaRPr lang="ru-RU" dirty="0"/>
          </a:p>
          <a:p>
            <a:pPr marL="457200" indent="-457200">
              <a:buAutoNum type="arabicPeriod"/>
            </a:pPr>
            <a:r>
              <a:rPr lang="ru-RU" dirty="0"/>
              <a:t>Знахари, колдуны, предсказатели</a:t>
            </a:r>
          </a:p>
          <a:p>
            <a:pPr marL="457200" indent="-457200">
              <a:buAutoNum type="arabicPeriod"/>
            </a:pPr>
            <a:endParaRPr lang="ru-RU" dirty="0"/>
          </a:p>
          <a:p>
            <a:pPr marL="457200" indent="-457200">
              <a:buAutoNum type="arabicPeriod"/>
            </a:pPr>
            <a:r>
              <a:rPr lang="ru-RU" dirty="0"/>
              <a:t>Финансовые пирамиды</a:t>
            </a:r>
          </a:p>
          <a:p>
            <a:pPr marL="457200" indent="-457200">
              <a:buAutoNum type="arabicPeriod"/>
            </a:pPr>
            <a:endParaRPr lang="ru-RU" dirty="0"/>
          </a:p>
          <a:p>
            <a:pPr marL="457200" indent="-457200">
              <a:buAutoNum type="arabicPeriod"/>
            </a:pPr>
            <a:r>
              <a:rPr lang="ru-RU" dirty="0"/>
              <a:t>Сетевой маркетинг</a:t>
            </a:r>
          </a:p>
          <a:p>
            <a:pPr marL="457200" indent="-457200">
              <a:buAutoNum type="arabicPeriod"/>
            </a:pPr>
            <a:endParaRPr lang="ru-RU" dirty="0"/>
          </a:p>
        </p:txBody>
      </p:sp>
      <p:pic>
        <p:nvPicPr>
          <p:cNvPr id="8" name="Рисунок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03913" y="2544880"/>
            <a:ext cx="5104905" cy="2649186"/>
          </a:xfrm>
          <a:prstGeom prst="rect">
            <a:avLst/>
          </a:prstGeom>
        </p:spPr>
      </p:pic>
      <p:pic>
        <p:nvPicPr>
          <p:cNvPr id="5" name="Рисунок 4">
            <a:extLst>
              <a:ext uri="{FF2B5EF4-FFF2-40B4-BE49-F238E27FC236}">
                <a16:creationId xmlns:a16="http://schemas.microsoft.com/office/drawing/2014/main" id="{178FCF65-0ED5-99E5-3ED0-FF648492120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846796" y="90587"/>
            <a:ext cx="831850" cy="831850"/>
          </a:xfrm>
          <a:prstGeom prst="rect">
            <a:avLst/>
          </a:prstGeom>
          <a:noFill/>
          <a:ln>
            <a:noFill/>
          </a:ln>
        </p:spPr>
      </p:pic>
    </p:spTree>
    <p:extLst>
      <p:ext uri="{BB962C8B-B14F-4D97-AF65-F5344CB8AC3E}">
        <p14:creationId xmlns:p14="http://schemas.microsoft.com/office/powerpoint/2010/main" val="31353827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solidFill>
                  <a:schemeClr val="tx1"/>
                </a:solidFill>
                <a:latin typeface="Times New Roman" pitchFamily="18" charset="0"/>
                <a:cs typeface="Times New Roman" pitchFamily="18" charset="0"/>
              </a:rPr>
              <a:t>Используемые материалы </a:t>
            </a:r>
          </a:p>
        </p:txBody>
      </p:sp>
      <p:sp>
        <p:nvSpPr>
          <p:cNvPr id="3" name="Содержимое 2"/>
          <p:cNvSpPr>
            <a:spLocks noGrp="1"/>
          </p:cNvSpPr>
          <p:nvPr>
            <p:ph sz="quarter" idx="1"/>
          </p:nvPr>
        </p:nvSpPr>
        <p:spPr>
          <a:xfrm>
            <a:off x="1524000" y="1142984"/>
            <a:ext cx="8686800" cy="5013976"/>
          </a:xfrm>
        </p:spPr>
        <p:txBody>
          <a:bodyPr/>
          <a:lstStyle/>
          <a:p>
            <a:endParaRPr lang="ru-RU" dirty="0">
              <a:solidFill>
                <a:schemeClr val="accent2">
                  <a:lumMod val="75000"/>
                </a:schemeClr>
              </a:solidFill>
              <a:latin typeface="Times New Roman" pitchFamily="18" charset="0"/>
              <a:cs typeface="Times New Roman" pitchFamily="18" charset="0"/>
            </a:endParaRPr>
          </a:p>
          <a:p>
            <a:r>
              <a:rPr lang="en-US" dirty="0">
                <a:latin typeface="Times New Roman" pitchFamily="18" charset="0"/>
                <a:cs typeface="Times New Roman" pitchFamily="18" charset="0"/>
                <a:hlinkClick r:id="rId2"/>
              </a:rPr>
              <a:t>https://www.buro247.ru/beauty/health/8-apr-2022-confidence-in-the-future.html</a:t>
            </a:r>
            <a:r>
              <a:rPr lang="ru-RU" dirty="0">
                <a:latin typeface="Times New Roman" pitchFamily="18" charset="0"/>
                <a:cs typeface="Times New Roman" pitchFamily="18" charset="0"/>
              </a:rPr>
              <a:t> </a:t>
            </a:r>
          </a:p>
          <a:p>
            <a:r>
              <a:rPr lang="en-US" dirty="0">
                <a:latin typeface="Times New Roman" pitchFamily="18" charset="0"/>
                <a:cs typeface="Times New Roman" pitchFamily="18" charset="0"/>
                <a:hlinkClick r:id="rId3"/>
              </a:rPr>
              <a:t>https://5sfer.com/12-shagov-k-uverennosti-v-zavtrashnem-dne/</a:t>
            </a:r>
            <a:r>
              <a:rPr lang="ru-RU" dirty="0">
                <a:latin typeface="Times New Roman" pitchFamily="18" charset="0"/>
                <a:cs typeface="Times New Roman" pitchFamily="18" charset="0"/>
              </a:rPr>
              <a:t> </a:t>
            </a:r>
          </a:p>
          <a:p>
            <a:endParaRPr lang="ru-RU" dirty="0">
              <a:latin typeface="Times New Roman" pitchFamily="18" charset="0"/>
              <a:cs typeface="Times New Roman" pitchFamily="18" charset="0"/>
            </a:endParaRPr>
          </a:p>
          <a:p>
            <a:endParaRPr lang="ru-RU" dirty="0">
              <a:latin typeface="Times New Roman" pitchFamily="18" charset="0"/>
              <a:cs typeface="Times New Roman" pitchFamily="18" charset="0"/>
            </a:endParaRPr>
          </a:p>
        </p:txBody>
      </p:sp>
      <p:sp>
        <p:nvSpPr>
          <p:cNvPr id="4" name="Прямоугольник 3"/>
          <p:cNvSpPr/>
          <p:nvPr/>
        </p:nvSpPr>
        <p:spPr>
          <a:xfrm>
            <a:off x="829341" y="1214422"/>
            <a:ext cx="10621924" cy="5170646"/>
          </a:xfrm>
          <a:prstGeom prst="rect">
            <a:avLst/>
          </a:prstGeom>
        </p:spPr>
        <p:txBody>
          <a:bodyPr wrap="square">
            <a:spAutoFit/>
          </a:bodyPr>
          <a:lstStyle/>
          <a:p>
            <a:r>
              <a:rPr lang="en-US" sz="3600" dirty="0">
                <a:latin typeface="Times New Roman" pitchFamily="18" charset="0"/>
                <a:cs typeface="Times New Roman" pitchFamily="18" charset="0"/>
                <a:hlinkClick r:id="rId4"/>
              </a:rPr>
              <a:t>https://www.sravni.ru/q/kakie-poleznye-finansovye-privychki-pomogut-obresti-uverennost-v-57657/https://theslide.ru/ekonomika/finansovaya-gramotnost-eto-uverennost-v-svoem#slides</a:t>
            </a:r>
            <a:endParaRPr lang="ru-RU" sz="3600" dirty="0">
              <a:latin typeface="Times New Roman" pitchFamily="18" charset="0"/>
              <a:cs typeface="Times New Roman" pitchFamily="18" charset="0"/>
            </a:endParaRPr>
          </a:p>
          <a:p>
            <a:r>
              <a:rPr lang="en-US" sz="3600" dirty="0">
                <a:latin typeface="Times New Roman" pitchFamily="18" charset="0"/>
                <a:cs typeface="Times New Roman" pitchFamily="18" charset="0"/>
              </a:rPr>
              <a:t>-1https://kopilkaurokov.ru/finansovaya-gramotnost/presentacii/finansovaia_gramotnost_eto_uverennost_v_svoem_budushchem</a:t>
            </a:r>
            <a:endParaRPr lang="ru-RU" sz="3600" dirty="0">
              <a:latin typeface="Times New Roman" pitchFamily="18" charset="0"/>
              <a:cs typeface="Times New Roman" pitchFamily="18" charset="0"/>
            </a:endParaRPr>
          </a:p>
          <a:p>
            <a:endParaRPr lang="ru-RU" sz="3600" dirty="0">
              <a:latin typeface="Times New Roman" pitchFamily="18" charset="0"/>
              <a:cs typeface="Times New Roman" pitchFamily="18" charset="0"/>
            </a:endParaRPr>
          </a:p>
          <a:p>
            <a:r>
              <a:rPr lang="ru-RU" sz="2400" dirty="0">
                <a:hlinkClick r:id="rId5"/>
              </a:rPr>
              <a:t> </a:t>
            </a:r>
            <a:r>
              <a:rPr lang="en-US" sz="2400" dirty="0">
                <a:hlinkClick r:id="rId5"/>
              </a:rPr>
              <a:t>https://www.b17.ru/article/kak_byt_uverennym_v_zavtrashnem_dne/</a:t>
            </a:r>
            <a:r>
              <a:rPr lang="ru-RU" dirty="0"/>
              <a:t> </a:t>
            </a:r>
          </a:p>
          <a:p>
            <a:endParaRPr lang="ru-RU" dirty="0"/>
          </a:p>
        </p:txBody>
      </p:sp>
      <p:pic>
        <p:nvPicPr>
          <p:cNvPr id="5" name="Рисунок 4">
            <a:extLst>
              <a:ext uri="{FF2B5EF4-FFF2-40B4-BE49-F238E27FC236}">
                <a16:creationId xmlns:a16="http://schemas.microsoft.com/office/drawing/2014/main" id="{BB535503-DC92-0151-474F-C161DC56206C}"/>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1257701" y="138912"/>
            <a:ext cx="831850" cy="83185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9AAE8E-2CE5-DD40-BD81-45C6A3B8CFD7}"/>
              </a:ext>
            </a:extLst>
          </p:cNvPr>
          <p:cNvSpPr>
            <a:spLocks noGrp="1"/>
          </p:cNvSpPr>
          <p:nvPr>
            <p:ph type="title"/>
          </p:nvPr>
        </p:nvSpPr>
        <p:spPr/>
        <p:txBody>
          <a:bodyPr/>
          <a:lstStyle/>
          <a:p>
            <a:pPr algn="ctr"/>
            <a:r>
              <a:rPr lang="ru-RU" dirty="0"/>
              <a:t>СПАСИБО </a:t>
            </a:r>
            <a:br>
              <a:rPr lang="ru-RU" dirty="0"/>
            </a:br>
            <a:r>
              <a:rPr lang="ru-RU" dirty="0"/>
              <a:t>ЗА ВНИМАНИЕ</a:t>
            </a:r>
          </a:p>
        </p:txBody>
      </p:sp>
    </p:spTree>
    <p:extLst>
      <p:ext uri="{BB962C8B-B14F-4D97-AF65-F5344CB8AC3E}">
        <p14:creationId xmlns:p14="http://schemas.microsoft.com/office/powerpoint/2010/main" val="150343606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a:themeElements>
    <a:clrScheme name="Ион">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Ион">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5A2F9111-B2DB-470C-BA56-608F9B658826}"/>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22</TotalTime>
  <Words>918</Words>
  <Application>Microsoft Office PowerPoint</Application>
  <PresentationFormat>Широкоэкранный</PresentationFormat>
  <Paragraphs>93</Paragraphs>
  <Slides>12</Slides>
  <Notes>7</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12</vt:i4>
      </vt:variant>
    </vt:vector>
  </HeadingPairs>
  <TitlesOfParts>
    <vt:vector size="20" baseType="lpstr">
      <vt:lpstr>Arial Black</vt:lpstr>
      <vt:lpstr>Bookman Old Style</vt:lpstr>
      <vt:lpstr>Calibri</vt:lpstr>
      <vt:lpstr>Century Gothic</vt:lpstr>
      <vt:lpstr>Tahoma</vt:lpstr>
      <vt:lpstr>Times New Roman</vt:lpstr>
      <vt:lpstr>Wingdings 3</vt:lpstr>
      <vt:lpstr>Ион</vt:lpstr>
      <vt:lpstr>Как обрести уверенность в завтрашнем дне!</vt:lpstr>
      <vt:lpstr>Финансовая безопасность</vt:lpstr>
      <vt:lpstr>Презентация PowerPoint</vt:lpstr>
      <vt:lpstr>Финансовая грамотность</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Используемые материалы </vt:lpstr>
      <vt:lpstr>СПАСИБО  ЗА ВНИМАНИЕ</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Лизаветта</dc:creator>
  <cp:lastModifiedBy>Лизаветта</cp:lastModifiedBy>
  <cp:revision>4</cp:revision>
  <dcterms:created xsi:type="dcterms:W3CDTF">2024-05-27T09:41:03Z</dcterms:created>
  <dcterms:modified xsi:type="dcterms:W3CDTF">2024-09-24T08:48:19Z</dcterms:modified>
</cp:coreProperties>
</file>