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9" r:id="rId1"/>
  </p:sldMasterIdLst>
  <p:notesMasterIdLst>
    <p:notesMasterId r:id="rId10"/>
  </p:notesMasterIdLst>
  <p:sldIdLst>
    <p:sldId id="256" r:id="rId2"/>
    <p:sldId id="258" r:id="rId3"/>
    <p:sldId id="266" r:id="rId4"/>
    <p:sldId id="259" r:id="rId5"/>
    <p:sldId id="267" r:id="rId6"/>
    <p:sldId id="265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90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pPr/>
              <a:t>25.09.2024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44035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65942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38337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28103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25.09.2024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8092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25.09.2024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250648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25.09.2024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32620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28408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73591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62558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2250099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159510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7052397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07592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659816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7990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749"/>
            <a:ext cx="1952272" cy="6852504"/>
            <a:chOff x="6627813" y="196102"/>
            <a:chExt cx="1952625" cy="5677649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610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25.09.2024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626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  <p:sldLayoutId id="2147483771" r:id="rId12"/>
    <p:sldLayoutId id="2147483772" r:id="rId13"/>
    <p:sldLayoutId id="2147483773" r:id="rId14"/>
    <p:sldLayoutId id="2147483774" r:id="rId15"/>
    <p:sldLayoutId id="214748377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i.pinimg.com/originals/61/49/ff/6149ff4da91f3e27fdc056f567f7075d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dn4.telegram-cdn.org/file/LeLtRzd5A4KZmij1FHI4SQV-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ГАУСО СО </a:t>
            </a:r>
            <a:r>
              <a:rPr lang="ru-RU" sz="2800" dirty="0" smtClean="0"/>
              <a:t>«КЦСОН города Каменска-Уральского»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05892"/>
            <a:ext cx="6400800" cy="2923310"/>
          </a:xfrm>
        </p:spPr>
        <p:txBody>
          <a:bodyPr>
            <a:normAutofit fontScale="92500" lnSpcReduction="20000"/>
          </a:bodyPr>
          <a:lstStyle/>
          <a:p>
            <a:r>
              <a:rPr lang="ru-RU" sz="3000" dirty="0" smtClean="0"/>
              <a:t>Школа пожилого возраста </a:t>
            </a:r>
          </a:p>
          <a:p>
            <a:r>
              <a:rPr lang="ru-RU" sz="2600" dirty="0" smtClean="0"/>
              <a:t>по направлению </a:t>
            </a:r>
          </a:p>
          <a:p>
            <a:r>
              <a:rPr lang="ru-RU" dirty="0" smtClean="0"/>
              <a:t>«</a:t>
            </a:r>
            <a:r>
              <a:rPr lang="ru-RU" sz="2800" dirty="0" smtClean="0"/>
              <a:t>Декоративно прикладное творчество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</a:t>
            </a:r>
            <a:r>
              <a:rPr lang="ru-RU" sz="2600" dirty="0" smtClean="0"/>
              <a:t>на тему </a:t>
            </a:r>
            <a:r>
              <a:rPr lang="ru-RU" dirty="0" smtClean="0"/>
              <a:t>«</a:t>
            </a:r>
            <a:r>
              <a:rPr lang="ru-RU" sz="2800" dirty="0" smtClean="0"/>
              <a:t>Сумка из шнура</a:t>
            </a:r>
            <a:r>
              <a:rPr lang="ru-RU" dirty="0" smtClean="0"/>
              <a:t>»</a:t>
            </a:r>
          </a:p>
          <a:p>
            <a:r>
              <a:rPr lang="ru-RU" sz="2400" dirty="0" smtClean="0"/>
              <a:t>Специалист по социальной работе:</a:t>
            </a:r>
          </a:p>
          <a:p>
            <a:r>
              <a:rPr lang="ru-RU" sz="2400" dirty="0" smtClean="0"/>
              <a:t> </a:t>
            </a:r>
            <a:r>
              <a:rPr lang="ru-RU" sz="2400" dirty="0" err="1" smtClean="0"/>
              <a:t>Самигуллина</a:t>
            </a:r>
            <a:r>
              <a:rPr lang="ru-RU" sz="2400" dirty="0" smtClean="0"/>
              <a:t> Светлана </a:t>
            </a:r>
            <a:r>
              <a:rPr lang="ru-RU" sz="2400" dirty="0" err="1" smtClean="0"/>
              <a:t>Кираматовна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Необходимые материалы: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84784"/>
            <a:ext cx="8640960" cy="5040560"/>
          </a:xfrm>
        </p:spPr>
      </p:pic>
    </p:spTree>
    <p:extLst>
      <p:ext uri="{BB962C8B-B14F-4D97-AF65-F5344CB8AC3E}">
        <p14:creationId xmlns:p14="http://schemas.microsoft.com/office/powerpoint/2010/main" xmlns="" val="1471396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1979712" y="1439064"/>
            <a:ext cx="4752528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7704" y="332656"/>
            <a:ext cx="4986209" cy="6264696"/>
          </a:xfrm>
        </p:spPr>
      </p:pic>
    </p:spTree>
    <p:extLst>
      <p:ext uri="{BB962C8B-B14F-4D97-AF65-F5344CB8AC3E}">
        <p14:creationId xmlns:p14="http://schemas.microsoft.com/office/powerpoint/2010/main" xmlns="" val="42721332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476672"/>
            <a:ext cx="7560840" cy="5688632"/>
          </a:xfrm>
        </p:spPr>
      </p:pic>
    </p:spTree>
    <p:extLst>
      <p:ext uri="{BB962C8B-B14F-4D97-AF65-F5344CB8AC3E}">
        <p14:creationId xmlns:p14="http://schemas.microsoft.com/office/powerpoint/2010/main" xmlns="" val="15661020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2339752" y="1417638"/>
            <a:ext cx="3312368" cy="21116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404664"/>
            <a:ext cx="7992888" cy="5976664"/>
          </a:xfrm>
        </p:spPr>
      </p:pic>
    </p:spTree>
    <p:extLst>
      <p:ext uri="{BB962C8B-B14F-4D97-AF65-F5344CB8AC3E}">
        <p14:creationId xmlns:p14="http://schemas.microsoft.com/office/powerpoint/2010/main" xmlns="" val="41220104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924800" cy="1143000"/>
          </a:xfrm>
        </p:spPr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1871700" y="-999492"/>
            <a:ext cx="5544616" cy="8496944"/>
          </a:xfrm>
        </p:spPr>
      </p:pic>
    </p:spTree>
    <p:extLst>
      <p:ext uri="{BB962C8B-B14F-4D97-AF65-F5344CB8AC3E}">
        <p14:creationId xmlns:p14="http://schemas.microsoft.com/office/powerpoint/2010/main" xmlns="" val="3206732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Источники используемой литературы: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11560" y="1556792"/>
            <a:ext cx="7924800" cy="4114800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i.pinimg.com/originals/61/49/ff/6149ff4da91f3e27fdc056f567f7075d.jpg</a:t>
            </a:r>
            <a:endParaRPr lang="ru-RU" dirty="0" smtClean="0"/>
          </a:p>
          <a:p>
            <a:pPr marL="0" indent="0">
              <a:buNone/>
            </a:pPr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cdn4.telegram-cdn.org/file/LeLtRzd5A4KZmij1FHI4SQV-</a:t>
            </a:r>
            <a:endParaRPr lang="ru-RU" dirty="0" smtClean="0"/>
          </a:p>
          <a:p>
            <a:pPr marL="0" indent="0">
              <a:buNone/>
            </a:pPr>
            <a:r>
              <a:rPr lang="en-US" dirty="0"/>
              <a:t>httpshttps://i.pinimg.com/originals/cb/8f/46/cb8f46533f09b6274ef99a529545675c.png://i.pinimg.com/736x/46/eb/d4/46ebd431de5208835d04f45f2144cafd.jpg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xmlns="" val="2805549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sz="4400" i="1" dirty="0" smtClean="0"/>
              <a:t>Спасибо за внимание!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30888631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1CACE3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60</TotalTime>
  <Words>58</Words>
  <Application>Microsoft Office PowerPoint</Application>
  <PresentationFormat>Экран (4:3)</PresentationFormat>
  <Paragraphs>14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Легкий дым</vt:lpstr>
      <vt:lpstr>ГАУСО СО «КЦСОН города Каменска-Уральского»</vt:lpstr>
      <vt:lpstr>Необходимые материалы:</vt:lpstr>
      <vt:lpstr>Слайд 3</vt:lpstr>
      <vt:lpstr>Слайд 4</vt:lpstr>
      <vt:lpstr>Слайд 5</vt:lpstr>
      <vt:lpstr>Слайд 6</vt:lpstr>
      <vt:lpstr>Источники используемой литературы: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kamysheva_rv</cp:lastModifiedBy>
  <cp:revision>13</cp:revision>
  <dcterms:created xsi:type="dcterms:W3CDTF">2023-10-07T13:54:31Z</dcterms:created>
  <dcterms:modified xsi:type="dcterms:W3CDTF">2024-09-25T03:54:13Z</dcterms:modified>
</cp:coreProperties>
</file>