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2" r:id="rId5"/>
    <p:sldId id="264" r:id="rId6"/>
    <p:sldId id="260" r:id="rId7"/>
    <p:sldId id="259" r:id="rId8"/>
    <p:sldId id="267" r:id="rId9"/>
    <p:sldId id="268" r:id="rId10"/>
    <p:sldId id="265" r:id="rId11"/>
    <p:sldId id="26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FFFFCC"/>
            </a:gs>
            <a:gs pos="41000">
              <a:srgbClr val="CCFF99"/>
            </a:gs>
            <a:gs pos="78000">
              <a:schemeClr val="accent1">
                <a:tint val="23500"/>
                <a:satMod val="16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vk.com/pkio_ku" TargetMode="External"/><Relationship Id="rId5" Type="http://schemas.openxmlformats.org/officeDocument/2006/relationships/hyperlink" Target="https://vk.com/wall-54465784_10543" TargetMode="External"/><Relationship Id="rId4" Type="http://schemas.openxmlformats.org/officeDocument/2006/relationships/hyperlink" Target="https://museum-kamensk.ru/gorod-trudovoj-doblesti/kniga-vov-100c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3" r="5797"/>
          <a:stretch/>
        </p:blipFill>
        <p:spPr bwMode="auto">
          <a:xfrm>
            <a:off x="-124444" y="-283133"/>
            <a:ext cx="9268445" cy="7152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96" y="0"/>
            <a:ext cx="59142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 w="6350">
                  <a:solidFill>
                    <a:schemeClr val="tx1"/>
                  </a:solidFill>
                </a:ln>
                <a:solidFill>
                  <a:schemeClr val="accent2"/>
                </a:solidFill>
                <a:latin typeface="Candara" panose="020E0502030303020204" pitchFamily="34" charset="0"/>
              </a:rPr>
              <a:t>Свердловская</a:t>
            </a:r>
            <a:r>
              <a:rPr lang="ru-RU" sz="3600" b="1" dirty="0" smtClean="0">
                <a:ln w="6350">
                  <a:solidFill>
                    <a:schemeClr val="tx1"/>
                  </a:solidFill>
                </a:ln>
                <a:solidFill>
                  <a:schemeClr val="accent2"/>
                </a:solidFill>
                <a:latin typeface="Candara" panose="020E0502030303020204" pitchFamily="34" charset="0"/>
              </a:rPr>
              <a:t> область – 90 лет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29" r="13746" b="50000"/>
          <a:stretch/>
        </p:blipFill>
        <p:spPr bwMode="auto">
          <a:xfrm>
            <a:off x="5590944" y="-533266"/>
            <a:ext cx="3614058" cy="249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266" b="31313"/>
          <a:stretch/>
        </p:blipFill>
        <p:spPr bwMode="auto">
          <a:xfrm>
            <a:off x="248390" y="1844824"/>
            <a:ext cx="8356058" cy="204604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139951" y="4077072"/>
            <a:ext cx="4634223" cy="1436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/>
          <a:p>
            <a:pPr lvl="0" algn="ct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80000"/>
              </a:lnSpc>
              <a:spcAft>
                <a:spcPts val="0"/>
              </a:spcAft>
            </a:pPr>
            <a:r>
              <a:rPr lang="ru-RU" b="1" dirty="0">
                <a:cs typeface="Times New Roman" pitchFamily="18" charset="0"/>
              </a:rPr>
              <a:t>Направление </a:t>
            </a:r>
            <a:r>
              <a:rPr lang="ru-RU" b="1" dirty="0" smtClean="0">
                <a:cs typeface="Times New Roman" pitchFamily="18" charset="0"/>
              </a:rPr>
              <a:t>«Краеведение»</a:t>
            </a:r>
            <a:endParaRPr lang="ru-RU" b="1" dirty="0">
              <a:cs typeface="Times New Roman" pitchFamily="18" charset="0"/>
            </a:endParaRPr>
          </a:p>
          <a:p>
            <a:pPr lvl="0" algn="ct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cs typeface="Times New Roman" pitchFamily="18" charset="0"/>
              </a:rPr>
              <a:t>Преподаватель:</a:t>
            </a:r>
          </a:p>
          <a:p>
            <a:pPr lvl="0" algn="ct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cs typeface="Times New Roman" pitchFamily="18" charset="0"/>
              </a:rPr>
              <a:t>Грехова</a:t>
            </a:r>
            <a:r>
              <a:rPr lang="ru-RU" b="1" dirty="0" smtClean="0">
                <a:cs typeface="Times New Roman" pitchFamily="18" charset="0"/>
              </a:rPr>
              <a:t> Татьяна Владимировна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27443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3202" y="4149080"/>
            <a:ext cx="411601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Появившись на картах в 1934 году, Свердловская область получила своё название по областному центру – городу Свердловску, в который ранее был переименован Екатеринбург (в честь революционера Якова Свердлова).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6" r="16946"/>
          <a:stretch/>
        </p:blipFill>
        <p:spPr bwMode="auto">
          <a:xfrm>
            <a:off x="143202" y="125336"/>
            <a:ext cx="3276670" cy="3870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91880" y="125337"/>
            <a:ext cx="554461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Свердловская область в цифрах:</a:t>
            </a:r>
          </a:p>
          <a:p>
            <a:r>
              <a:rPr lang="ru-RU" dirty="0"/>
              <a:t>площадь 195 тысяч кв. км (17-е место по размерам в стране),</a:t>
            </a:r>
          </a:p>
          <a:p>
            <a:r>
              <a:rPr lang="ru-RU" dirty="0"/>
              <a:t>протяженность области с севера на юг – около 660 км,</a:t>
            </a:r>
          </a:p>
          <a:p>
            <a:r>
              <a:rPr lang="ru-RU" dirty="0"/>
              <a:t>между крайними западной и восточной точками – около 560 км,</a:t>
            </a:r>
          </a:p>
          <a:p>
            <a:r>
              <a:rPr lang="ru-RU" dirty="0"/>
              <a:t>численность населения 4,3 миллиона человек (5-е место среди других регионов),</a:t>
            </a:r>
          </a:p>
          <a:p>
            <a:r>
              <a:rPr lang="ru-RU" dirty="0"/>
              <a:t>плотность населения 22,21 чел./</a:t>
            </a:r>
            <a:r>
              <a:rPr lang="ru-RU" dirty="0" err="1"/>
              <a:t>кв.км</a:t>
            </a:r>
            <a:r>
              <a:rPr lang="ru-RU" dirty="0" smtClean="0"/>
              <a:t>,</a:t>
            </a:r>
          </a:p>
          <a:p>
            <a:r>
              <a:rPr lang="ru-RU" dirty="0" smtClean="0"/>
              <a:t>на </a:t>
            </a:r>
            <a:r>
              <a:rPr lang="ru-RU" dirty="0"/>
              <a:t>территории </a:t>
            </a:r>
            <a:r>
              <a:rPr lang="ru-RU" dirty="0" smtClean="0"/>
              <a:t>области 47 городов</a:t>
            </a:r>
          </a:p>
          <a:p>
            <a:r>
              <a:rPr lang="ru-RU" dirty="0" smtClean="0"/>
              <a:t>является </a:t>
            </a:r>
            <a:r>
              <a:rPr lang="ru-RU" dirty="0"/>
              <a:t>важным транспортным </a:t>
            </a:r>
            <a:r>
              <a:rPr lang="ru-RU" dirty="0" smtClean="0"/>
              <a:t>узлом</a:t>
            </a:r>
          </a:p>
          <a:p>
            <a:r>
              <a:rPr lang="ru-RU" dirty="0" smtClean="0"/>
              <a:t>через </a:t>
            </a:r>
            <a:r>
              <a:rPr lang="ru-RU" dirty="0"/>
              <a:t>всю территорию </a:t>
            </a:r>
            <a:r>
              <a:rPr lang="ru-RU" dirty="0" smtClean="0"/>
              <a:t>с </a:t>
            </a:r>
            <a:r>
              <a:rPr lang="ru-RU" dirty="0"/>
              <a:t>севера на юг проходит условная граница двух частей света – Европы и Азии. 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522" y="3933056"/>
            <a:ext cx="4224942" cy="2818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0465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147" y="435901"/>
            <a:ext cx="4158462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788024" y="628653"/>
            <a:ext cx="403244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Каменск- Уральский  - третий по величине город в Свердловской области, внес свой вклад в становление и развитие области.</a:t>
            </a:r>
          </a:p>
          <a:p>
            <a:r>
              <a:rPr lang="ru-RU" dirty="0" smtClean="0"/>
              <a:t>2024 год знаменателен юбилеем для нашего города: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/>
              <a:t>125 лет – библиотеке им. А.С. Пушкина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/>
              <a:t>100 лет – краеведческому музею им.  И.Я. </a:t>
            </a:r>
            <a:r>
              <a:rPr lang="ru-RU" dirty="0" err="1" smtClean="0"/>
              <a:t>Стяжкина</a:t>
            </a: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/>
              <a:t>100 лет – театру Драма №3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90 лет –  </a:t>
            </a:r>
            <a:r>
              <a:rPr lang="ru-RU" dirty="0" smtClean="0"/>
              <a:t>Красногорский парк культуры и отдыха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/>
              <a:t>90 лет –  </a:t>
            </a:r>
            <a:r>
              <a:rPr lang="ru-RU" dirty="0" err="1" smtClean="0"/>
              <a:t>СинТЗ</a:t>
            </a:r>
            <a:r>
              <a:rPr lang="ru-RU" dirty="0" smtClean="0"/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/>
              <a:t>85 лет–завод УАЗ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/>
              <a:t>80 лет </a:t>
            </a:r>
            <a:r>
              <a:rPr lang="ru-RU" dirty="0"/>
              <a:t>– </a:t>
            </a:r>
            <a:r>
              <a:rPr lang="ru-RU" dirty="0" smtClean="0"/>
              <a:t>КУМЗ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75 </a:t>
            </a:r>
            <a:r>
              <a:rPr lang="ru-RU" dirty="0" smtClean="0"/>
              <a:t> лет </a:t>
            </a:r>
            <a:r>
              <a:rPr lang="ru-RU" dirty="0"/>
              <a:t>– ПО </a:t>
            </a:r>
            <a:r>
              <a:rPr lang="ru-RU" dirty="0" smtClean="0"/>
              <a:t>«Октябрь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75 </a:t>
            </a:r>
            <a:r>
              <a:rPr lang="ru-RU" dirty="0" smtClean="0"/>
              <a:t>лет – </a:t>
            </a:r>
            <a:r>
              <a:rPr lang="ru-RU" dirty="0"/>
              <a:t>УПКБ </a:t>
            </a:r>
            <a:r>
              <a:rPr lang="ru-RU" dirty="0" smtClean="0"/>
              <a:t>«Деталь»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5172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73" y="486209"/>
            <a:ext cx="5184576" cy="3158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438325" y="264878"/>
            <a:ext cx="353518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 далеком 1932 году было принято решение о строительстве Алюминиевого комбината в  нашем городе. Строительство было рассчитано на 6 лет. </a:t>
            </a:r>
          </a:p>
          <a:p>
            <a:r>
              <a:rPr lang="ru-RU" dirty="0" smtClean="0"/>
              <a:t>После трудового дня строителям хотелось общения и отдыха, так на пустыре стихийно определилось место для будущего парка.</a:t>
            </a:r>
            <a:endParaRPr lang="ru-RU" dirty="0"/>
          </a:p>
        </p:txBody>
      </p:sp>
      <p:pic>
        <p:nvPicPr>
          <p:cNvPr id="1026" name="Picture 2" descr="C:\Users\Пользователь\Downloads\20240910_1359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275447"/>
            <a:ext cx="4359315" cy="3269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1" y="3645024"/>
            <a:ext cx="438184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Исторически парк открылся в 1934 году</a:t>
            </a:r>
          </a:p>
          <a:p>
            <a:r>
              <a:rPr lang="ru-RU" dirty="0" smtClean="0"/>
              <a:t>на озелененной территории площадью</a:t>
            </a:r>
          </a:p>
          <a:p>
            <a:r>
              <a:rPr lang="ru-RU" dirty="0" smtClean="0"/>
              <a:t>Свыше 47 тысяч квадратных метров. </a:t>
            </a:r>
          </a:p>
          <a:p>
            <a:r>
              <a:rPr lang="ru-RU" dirty="0" smtClean="0"/>
              <a:t>Это  был центр культурной жизни </a:t>
            </a:r>
          </a:p>
          <a:p>
            <a:r>
              <a:rPr lang="ru-RU" dirty="0"/>
              <a:t>н</a:t>
            </a:r>
            <a:r>
              <a:rPr lang="ru-RU" dirty="0" smtClean="0"/>
              <a:t>ашего города.  Историческую экскурсию </a:t>
            </a:r>
          </a:p>
          <a:p>
            <a:r>
              <a:rPr lang="ru-RU" dirty="0" smtClean="0"/>
              <a:t>по парку для участников школы пожилого </a:t>
            </a:r>
          </a:p>
          <a:p>
            <a:r>
              <a:rPr lang="ru-RU" dirty="0" smtClean="0"/>
              <a:t>Возраста провел Антон </a:t>
            </a:r>
            <a:r>
              <a:rPr lang="ru-RU" dirty="0"/>
              <a:t>П</a:t>
            </a:r>
            <a:r>
              <a:rPr lang="ru-RU" dirty="0" smtClean="0"/>
              <a:t>авлович </a:t>
            </a:r>
            <a:r>
              <a:rPr lang="ru-RU" dirty="0" err="1" smtClean="0"/>
              <a:t>Лысков</a:t>
            </a:r>
            <a:r>
              <a:rPr lang="ru-RU" dirty="0" smtClean="0"/>
              <a:t>,</a:t>
            </a:r>
          </a:p>
          <a:p>
            <a:r>
              <a:rPr lang="ru-RU" dirty="0"/>
              <a:t>ж</a:t>
            </a:r>
            <a:r>
              <a:rPr lang="ru-RU" dirty="0" smtClean="0"/>
              <a:t>итель нашего города, краевед.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90430" y="80212"/>
            <a:ext cx="389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Экскурсия по Красногорскому парку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4510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4820" y="4293096"/>
            <a:ext cx="82196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 </a:t>
            </a:r>
            <a:r>
              <a:rPr lang="ru-RU" dirty="0" smtClean="0"/>
              <a:t>22 июня 1941 года в парке проходила запись  горожан в ряды Красной армии на Великую Отечественную войну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/>
              <a:t>В 1945 году здесь в парке на митинге руководству алюминиевого завода вручили орден Ленина, за вклад в победу над фашистами.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/>
              <a:t>В  1946 </a:t>
            </a:r>
            <a:r>
              <a:rPr lang="ru-RU" dirty="0"/>
              <a:t>году боевое знамя прославленной 3-й гвардейской Уральской </a:t>
            </a:r>
            <a:r>
              <a:rPr lang="ru-RU" dirty="0" err="1"/>
              <a:t>Волновахской</a:t>
            </a:r>
            <a:r>
              <a:rPr lang="ru-RU" dirty="0"/>
              <a:t> Краснознаменной ордена Суворова дивизии было вручено на вечное хранение коллективу УАЗа за героический трудовой подвиг в годы Великой Отечественной войны.</a:t>
            </a:r>
            <a:endParaRPr lang="ru-RU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7789"/>
            <a:ext cx="5555332" cy="3890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318448" y="332656"/>
            <a:ext cx="23580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</a:rPr>
              <a:t>В парке были танцплощадка, киоск, где продавали пиво и соки во времена массовых гуляний. Здесь был летний кинотеатр, в нем летом демонстрировали фильмы, устраивали концерты, читали лекции.</a:t>
            </a:r>
          </a:p>
        </p:txBody>
      </p:sp>
    </p:spTree>
    <p:extLst>
      <p:ext uri="{BB962C8B-B14F-4D97-AF65-F5344CB8AC3E}">
        <p14:creationId xmlns:p14="http://schemas.microsoft.com/office/powerpoint/2010/main" val="4187280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590" y="3134478"/>
            <a:ext cx="3810000" cy="316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138"/>
            <a:ext cx="2436300" cy="3116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93707" y="151392"/>
            <a:ext cx="635029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Василий Михайлович </a:t>
            </a:r>
            <a:r>
              <a:rPr lang="ru-RU" dirty="0" err="1" smtClean="0"/>
              <a:t>Экснер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 </a:t>
            </a:r>
            <a:r>
              <a:rPr lang="ru-RU" dirty="0"/>
              <a:t>июне 1941 года </a:t>
            </a:r>
            <a:r>
              <a:rPr lang="ru-RU" dirty="0" err="1"/>
              <a:t>Экснер</a:t>
            </a:r>
            <a:r>
              <a:rPr lang="ru-RU" dirty="0"/>
              <a:t> окончил «Ржевский Государственный Учительский Институт», в июле-августе прошел обучение в минометной роте под Тулой, а в сентябре 1941 года вместе с немцами из Поволжья 19-тилетний </a:t>
            </a:r>
            <a:r>
              <a:rPr lang="ru-RU" dirty="0" err="1"/>
              <a:t>Экснер</a:t>
            </a:r>
            <a:r>
              <a:rPr lang="ru-RU" dirty="0"/>
              <a:t> был переселен в город </a:t>
            </a:r>
            <a:r>
              <a:rPr lang="ru-RU" dirty="0" smtClean="0"/>
              <a:t>Каменск-Уральский.</a:t>
            </a:r>
          </a:p>
          <a:p>
            <a:r>
              <a:rPr lang="ru-RU" dirty="0" smtClean="0"/>
              <a:t>В 1942 был </a:t>
            </a:r>
            <a:r>
              <a:rPr lang="ru-RU" dirty="0"/>
              <a:t>принят на работу художником на стройку Уральского алюминиевого завода, в 1943 — художником в клуб того же завода</a:t>
            </a:r>
            <a:r>
              <a:rPr lang="ru-RU" dirty="0" smtClean="0"/>
              <a:t>. Жил в общежитии напротив парка.</a:t>
            </a:r>
          </a:p>
          <a:p>
            <a:r>
              <a:rPr lang="ru-RU" dirty="0" smtClean="0"/>
              <a:t>В парке познакомился со своей будущей женой, написал несколько картин.</a:t>
            </a:r>
            <a:endParaRPr lang="ru-RU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55825"/>
            <a:ext cx="38100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5536" y="6341925"/>
            <a:ext cx="25170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«Весенний  парк» 1952.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214407" y="6341925"/>
            <a:ext cx="23812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«Аллея в парке» 1960.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3597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699"/>
            <a:ext cx="4762500" cy="347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292080" y="208751"/>
            <a:ext cx="372474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Владимир Алексеевич Гагарин – архитектор, который определил современный облик Красногорского парка культуры и отдыха.</a:t>
            </a:r>
          </a:p>
          <a:p>
            <a:r>
              <a:rPr lang="ru-RU" dirty="0" smtClean="0"/>
              <a:t>Родился в г. Каменске-Уральском Свердловской обл.</a:t>
            </a:r>
          </a:p>
          <a:p>
            <a:r>
              <a:rPr lang="ru-RU" dirty="0" smtClean="0"/>
              <a:t>Закончил Свердловский техникум гражданского строительства, архитектурное отделение, в 1948 г.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52921"/>
            <a:ext cx="3335930" cy="1861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429008"/>
            <a:ext cx="3103290" cy="2062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7504" y="5559988"/>
            <a:ext cx="88569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1956-1958 годах была проведена реконструкция парка под руководством архитектора В.А. Гагарина. И в ходе неё парк продолжил пополняться скульптурными композициями, всего в парке находилось свыше 17 скульптурных групп, и все они были выполнены из железобетона.</a:t>
            </a:r>
          </a:p>
        </p:txBody>
      </p:sp>
    </p:spTree>
    <p:extLst>
      <p:ext uri="{BB962C8B-B14F-4D97-AF65-F5344CB8AC3E}">
        <p14:creationId xmlns:p14="http://schemas.microsoft.com/office/powerpoint/2010/main" val="26561690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9814" y="146445"/>
            <a:ext cx="566033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dirty="0" smtClean="0"/>
              <a:t>Эрик </a:t>
            </a:r>
            <a:r>
              <a:rPr lang="ru-RU" b="1" dirty="0" err="1" smtClean="0"/>
              <a:t>Борхерт</a:t>
            </a:r>
            <a:endParaRPr lang="ru-RU" b="1" dirty="0" smtClean="0"/>
          </a:p>
          <a:p>
            <a:r>
              <a:rPr lang="ru-RU" dirty="0" smtClean="0"/>
              <a:t>Талантливый </a:t>
            </a:r>
            <a:r>
              <a:rPr lang="ru-RU" dirty="0"/>
              <a:t>немецкий архитектор, увлеченный идеей коммунизма, перед войной принял гражданство СССР, в 1941 </a:t>
            </a:r>
            <a:r>
              <a:rPr lang="ru-RU" dirty="0" err="1"/>
              <a:t>Борхерт</a:t>
            </a:r>
            <a:r>
              <a:rPr lang="ru-RU" dirty="0"/>
              <a:t> записался добровольцем на фронт, но его направили в составе стройбата на строительство Уральского алюминиевого завода. В Каменске-Уральском художник пробыл лишь несколько месяцев. Он не избежал судьбы многих советских немцев в годы войны, был обвинен в шпионаже и погиб в лагерях. </a:t>
            </a:r>
            <a:r>
              <a:rPr lang="ru-RU" dirty="0" smtClean="0"/>
              <a:t>Работал </a:t>
            </a:r>
            <a:r>
              <a:rPr lang="ru-RU" dirty="0"/>
              <a:t>и в Парке Культуры и </a:t>
            </a:r>
            <a:r>
              <a:rPr lang="ru-RU" dirty="0" smtClean="0"/>
              <a:t>Отдыха нашего города, </a:t>
            </a:r>
            <a:r>
              <a:rPr lang="ru-RU" dirty="0"/>
              <a:t>имея довольный скудный набор художественных материалов и оборотные стороны «бросовых» бумаг, он продолжал творить, рисовал городские пейзажи и портреты рабочих, </a:t>
            </a:r>
            <a:r>
              <a:rPr lang="ru-RU" dirty="0" smtClean="0"/>
              <a:t>антифашистские </a:t>
            </a:r>
            <a:r>
              <a:rPr lang="ru-RU" dirty="0"/>
              <a:t>карикатуры  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11759"/>
            <a:ext cx="2853025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051" y="4115977"/>
            <a:ext cx="2068555" cy="2598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8614" y="4141122"/>
            <a:ext cx="1853225" cy="2597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060520"/>
            <a:ext cx="2087275" cy="270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71"/>
          <a:stretch/>
        </p:blipFill>
        <p:spPr bwMode="auto">
          <a:xfrm>
            <a:off x="4743563" y="3999206"/>
            <a:ext cx="1901945" cy="2714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6191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7524" y="116632"/>
            <a:ext cx="568863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послевоенное время в парке появляются первые скульптуры. Их изготовляли в середине ХХ века в нескольких городах страны был налажен массовый выпуск подобных скульптур. Они уже не имели конкретных авторов, а изготавливались работниками скульптурных комбинатов в огромных количествах.</a:t>
            </a:r>
          </a:p>
          <a:p>
            <a:r>
              <a:rPr lang="ru-RU" dirty="0" smtClean="0"/>
              <a:t>Скульптуры </a:t>
            </a:r>
            <a:r>
              <a:rPr lang="ru-RU" dirty="0"/>
              <a:t>выполнялись </a:t>
            </a:r>
            <a:r>
              <a:rPr lang="ru-RU" dirty="0" smtClean="0"/>
              <a:t>из </a:t>
            </a:r>
            <a:r>
              <a:rPr lang="ru-RU" dirty="0"/>
              <a:t>гипса - так быстрее. Да и на вечные материалы – мрамор, например – просто не было </a:t>
            </a:r>
            <a:r>
              <a:rPr lang="ru-RU" dirty="0" smtClean="0"/>
              <a:t>средств, поэтому быстро разрушались. </a:t>
            </a: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336" y="96348"/>
            <a:ext cx="2445483" cy="3260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492896"/>
            <a:ext cx="2449220" cy="3301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314593" y="3347256"/>
            <a:ext cx="1659942" cy="22775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i="1" dirty="0"/>
              <a:t>в</a:t>
            </a:r>
            <a:r>
              <a:rPr lang="ru-RU" sz="1600" i="1" dirty="0" smtClean="0"/>
              <a:t> нашем парке</a:t>
            </a:r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Скульптура </a:t>
            </a:r>
          </a:p>
          <a:p>
            <a:r>
              <a:rPr lang="ru-RU" dirty="0" smtClean="0"/>
              <a:t>Пионерки</a:t>
            </a:r>
          </a:p>
          <a:p>
            <a:endParaRPr lang="ru-RU" dirty="0" smtClean="0"/>
          </a:p>
          <a:p>
            <a:r>
              <a:rPr lang="ru-RU" sz="1600" i="1" dirty="0" smtClean="0"/>
              <a:t>в городе Тутаев</a:t>
            </a:r>
            <a:endParaRPr lang="ru-RU" sz="1600" i="1" dirty="0"/>
          </a:p>
          <a:p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 flipV="1">
            <a:off x="7956376" y="3717032"/>
            <a:ext cx="72008" cy="4265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7314795" y="4941168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13488"/>
            <a:ext cx="4320480" cy="2884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87524" y="5959746"/>
            <a:ext cx="87914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Скульптура матроса  была изготовлена с личности настоящего матроса из Севастополя,</a:t>
            </a:r>
          </a:p>
          <a:p>
            <a:r>
              <a:rPr lang="ru-RU" dirty="0" smtClean="0"/>
              <a:t>На его бескозырке было название корабля «Сталин»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0553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7100"/>
            <a:ext cx="4562533" cy="342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0887" y="3547437"/>
            <a:ext cx="335827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Сейчас в парке идет огромная работа по восстановлению. Установлены новые аттракционы, расчищены старые площадки, реставрируются и восстанавливаются по сохранившимся старым фотографиям парковые скульптуры. </a:t>
            </a:r>
            <a:endParaRPr lang="ru-RU" dirty="0"/>
          </a:p>
        </p:txBody>
      </p:sp>
      <p:pic>
        <p:nvPicPr>
          <p:cNvPr id="9219" name="Picture 3" descr="C:\Users\Пользователь\Downloads\20240910_14484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0"/>
          <a:stretch/>
        </p:blipFill>
        <p:spPr bwMode="auto">
          <a:xfrm>
            <a:off x="5750100" y="21043"/>
            <a:ext cx="3231198" cy="3407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560" y="3506860"/>
            <a:ext cx="3118985" cy="2843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Users\Пользователь\Downloads\20240910_15054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087288" y="3888855"/>
            <a:ext cx="3216605" cy="2412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3906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Пользователь\Downloads\20240910_1437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8837" y="1900303"/>
            <a:ext cx="4785654" cy="358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Пользователь\Downloads\20240910_1525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7" y="22515"/>
            <a:ext cx="4896544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220072" y="381091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Для участников  нашей школы это была не просто экскурсия</a:t>
            </a:r>
          </a:p>
          <a:p>
            <a:r>
              <a:rPr lang="ru-RU" dirty="0"/>
              <a:t>в</a:t>
            </a:r>
            <a:r>
              <a:rPr lang="ru-RU" dirty="0" smtClean="0"/>
              <a:t> историю парка и города – это настоящая встреча с юностью.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8397" y="3933056"/>
            <a:ext cx="4111555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Источники: </a:t>
            </a:r>
          </a:p>
          <a:p>
            <a:r>
              <a:rPr lang="ru-RU" dirty="0" smtClean="0"/>
              <a:t>Первый </a:t>
            </a:r>
            <a:r>
              <a:rPr lang="ru-RU" dirty="0"/>
              <a:t>парк Каменска  </a:t>
            </a:r>
            <a:r>
              <a:rPr lang="en-US" dirty="0" smtClean="0">
                <a:hlinkClick r:id="rId4"/>
              </a:rPr>
              <a:t>https</a:t>
            </a:r>
            <a:r>
              <a:rPr lang="en-US" dirty="0">
                <a:hlinkClick r:id="rId4"/>
              </a:rPr>
              <a:t>://</a:t>
            </a:r>
            <a:r>
              <a:rPr lang="en-US" dirty="0" smtClean="0">
                <a:hlinkClick r:id="rId4"/>
              </a:rPr>
              <a:t>museum-kamensk.ru/gorod-trudovoj-doblesti/kniga-vov-100ch</a:t>
            </a:r>
            <a:endParaRPr lang="ru-RU" dirty="0" smtClean="0"/>
          </a:p>
          <a:p>
            <a:endParaRPr lang="ru-RU" sz="1000" dirty="0" smtClean="0"/>
          </a:p>
          <a:p>
            <a:r>
              <a:rPr lang="ru-RU" dirty="0"/>
              <a:t>Красногорский Парк Культуры и </a:t>
            </a:r>
            <a:r>
              <a:rPr lang="ru-RU" dirty="0" smtClean="0"/>
              <a:t>Отдыха  </a:t>
            </a:r>
            <a:r>
              <a:rPr lang="en-US" dirty="0" smtClean="0">
                <a:hlinkClick r:id="rId5"/>
              </a:rPr>
              <a:t>https</a:t>
            </a:r>
            <a:r>
              <a:rPr lang="en-US" dirty="0">
                <a:hlinkClick r:id="rId5"/>
              </a:rPr>
              <a:t>://</a:t>
            </a:r>
            <a:r>
              <a:rPr lang="en-US" dirty="0" smtClean="0">
                <a:hlinkClick r:id="rId5"/>
              </a:rPr>
              <a:t>vk.com/wall-54465784_10543</a:t>
            </a:r>
            <a:endParaRPr lang="ru-RU" dirty="0" smtClean="0"/>
          </a:p>
          <a:p>
            <a:endParaRPr lang="ru-RU" sz="1000" dirty="0"/>
          </a:p>
          <a:p>
            <a:r>
              <a:rPr lang="ru-RU" dirty="0" smtClean="0"/>
              <a:t>Красногорский парк культуры и отдыха  </a:t>
            </a:r>
            <a:r>
              <a:rPr lang="en-US" dirty="0" smtClean="0">
                <a:hlinkClick r:id="rId6"/>
              </a:rPr>
              <a:t>https</a:t>
            </a:r>
            <a:r>
              <a:rPr lang="en-US" dirty="0">
                <a:hlinkClick r:id="rId6"/>
              </a:rPr>
              <a:t>://</a:t>
            </a:r>
            <a:r>
              <a:rPr lang="en-US" dirty="0" smtClean="0">
                <a:hlinkClick r:id="rId6"/>
              </a:rPr>
              <a:t>vk.com/pkio_ku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41567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</TotalTime>
  <Words>867</Words>
  <Application>Microsoft Office PowerPoint</Application>
  <PresentationFormat>Экран (4:3)</PresentationFormat>
  <Paragraphs>74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Библиотека2023</dc:creator>
  <cp:lastModifiedBy>Пользователь</cp:lastModifiedBy>
  <cp:revision>26</cp:revision>
  <dcterms:created xsi:type="dcterms:W3CDTF">2024-09-11T06:40:21Z</dcterms:created>
  <dcterms:modified xsi:type="dcterms:W3CDTF">2024-09-12T06:50:50Z</dcterms:modified>
</cp:coreProperties>
</file>