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67" r:id="rId3"/>
    <p:sldId id="257" r:id="rId4"/>
    <p:sldId id="258" r:id="rId5"/>
    <p:sldId id="259" r:id="rId6"/>
    <p:sldId id="261" r:id="rId7"/>
    <p:sldId id="270" r:id="rId8"/>
    <p:sldId id="268" r:id="rId9"/>
    <p:sldId id="271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niorgroup.ru/experts/podderzhanie-zdorovya-dykhatelnoy-sistemy/" TargetMode="External"/><Relationship Id="rId2" Type="http://schemas.openxmlformats.org/officeDocument/2006/relationships/hyperlink" Target="https://rokgvv.ru/novosti/profilaktika-boleznej-dyhaniya-v-pozhilom-vozrast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utniy-dom.ru/blog/zdorovoe-dyhanie-uprazhneniya-i-tehniki-dyhatelnoj-gimnastiki-dlya-lyudej-v-preklonnom-vozrast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805" y="3729038"/>
            <a:ext cx="7766936" cy="112221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Правильное дыхание- здоровье организма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56766" y="4673651"/>
            <a:ext cx="4475019" cy="1990393"/>
          </a:xfrm>
        </p:spPr>
        <p:txBody>
          <a:bodyPr>
            <a:no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Обучение навыкам ухода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909" y="441181"/>
            <a:ext cx="4572000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927" y="1150296"/>
            <a:ext cx="114992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Пожилой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возраст неизбежно сопровождается возникновением большого количества проблем со здоровьем. У людей преклонного возраста к числу наиболее часто диагностируемых относят заболевания, связанные с органами дыхания. В определенных ситуациях спасти жизнь близкого человека можно именно за счет знаний, которые помогают своевременно распознать болезнь и предпринять меры, чтобы избежать осложнений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Важными моментами для профилактики являются следующие:</a:t>
            </a:r>
          </a:p>
          <a:p>
            <a:pPr fontAlgn="base"/>
            <a:r>
              <a:rPr lang="ru-RU" u="sng" dirty="0">
                <a:latin typeface="Times New Roman" pitchFamily="18" charset="0"/>
                <a:cs typeface="Times New Roman" pitchFamily="18" charset="0"/>
              </a:rPr>
              <a:t>Постоянно проветривать комнату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регулярно делать влажную уборку. Пожилым людям легче дышать в помещении с температурой воздуха около 20⁰ и влажностью воздуха 70%. Еще одной действенной профилактической мерой является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закаливание.</a:t>
            </a:r>
          </a:p>
          <a:p>
            <a:pPr fontAlgn="base"/>
            <a:r>
              <a:rPr lang="ru-RU" u="sng" dirty="0">
                <a:latin typeface="Times New Roman" pitchFamily="18" charset="0"/>
                <a:cs typeface="Times New Roman" pitchFamily="18" charset="0"/>
              </a:rPr>
              <a:t>Соблюдать правильный образ жизни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желательно отказаться от курения и алкоголя, что является залогом крепкого здоровья в пожилом возрасте.</a:t>
            </a:r>
          </a:p>
          <a:p>
            <a:pPr fontAlgn="base"/>
            <a:r>
              <a:rPr lang="ru-RU" u="sng" dirty="0">
                <a:latin typeface="Times New Roman" pitchFamily="18" charset="0"/>
                <a:cs typeface="Times New Roman" pitchFamily="18" charset="0"/>
              </a:rPr>
              <a:t>Употреблять необходимые витамины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особенно следить, чтобы не было дефицита витамина С, который помогает справляться со многими заболеваниями. Известно также, что избыток животных жиров в питании пожилых людей приводит к ожирению, перегружает сердце и затрудняет работу органов дыхания. По этой причине нарушается работа и эластичность легких и сердца, а это вызывает опасные заболевания.</a:t>
            </a:r>
          </a:p>
          <a:p>
            <a:pPr fontAlgn="base"/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Рекомендованы упражнения, помогающие восстановить правильное дыхание у пожилых людей (пожилым людям рекомендуется выполнять их в утренние часы).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80632" y="279461"/>
            <a:ext cx="5854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Профилактика болезней дыхания в пожилом возрасте</a:t>
            </a:r>
          </a:p>
        </p:txBody>
      </p:sp>
    </p:spTree>
    <p:extLst>
      <p:ext uri="{BB962C8B-B14F-4D97-AF65-F5344CB8AC3E}">
        <p14:creationId xmlns:p14="http://schemas.microsoft.com/office/powerpoint/2010/main" val="13678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8545" y="116978"/>
            <a:ext cx="647259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Лежа на спине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Упражнение №1. Диафрагмальное дыхание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Исходное положение (и. п.) — одна рука лежит на животе, другая на груди для контроля за дыханием. Медленно сделать вдох, живот выпятить. Выдох — живот втянуть.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Упражнение №2 И. 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— руки вдоль туловища. Согнуть руки в локтях — вдох, разогнуть — выдох.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Упражнение №3 И. п. — лежа на правом боку. Правая рука под головой, левая лежит на бедре. Левую руку поднять вверх и потянуть к голове — вдох, опустить руку — выдох. То же лежа на другом боку.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Сидя на стуле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144" y="116978"/>
            <a:ext cx="5580856" cy="394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8545" y="4095674"/>
            <a:ext cx="118733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Упражнение №4. И. 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— руки опущены. Руки в стороны — вдох, обхватить перекрещенными руками грудную клетку — выдох.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Упражнение №5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И. п. — руки на поясе. Наклониться влево, опуская левую руку вниз, правую подтягивать вдоль туловища — вдох. Вернуться в и. п. — выдох. То же в другую сторону.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Упражнение №6.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Легко похлопывая руками по грудной клетке, сделать вдох, руки опустить на колени, наклоняясь вперед — выдох.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Каждое упражнение повторить 4—7 раз.</a:t>
            </a:r>
          </a:p>
        </p:txBody>
      </p:sp>
    </p:spTree>
    <p:extLst>
      <p:ext uri="{BB962C8B-B14F-4D97-AF65-F5344CB8AC3E}">
        <p14:creationId xmlns:p14="http://schemas.microsoft.com/office/powerpoint/2010/main" val="297064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5AEDAB-731B-7B0B-522A-9C36856BF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2" y="316057"/>
            <a:ext cx="11236036" cy="6541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692"/>
            <a:ext cx="6054573" cy="4774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41839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1782" y="73574"/>
            <a:ext cx="1140229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 каких случаях дыхательная гимнастика будет полезной</a:t>
            </a:r>
          </a:p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При помощи занятий дыхательной гимнастикой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достигается возможность преодоления психоэмоционального стресса. При помощи ровного, размеренного дыхания достигается возможность сосредоточения на собственных ощущениях. Человек, практикующий эти занятия, становится более сконцентрированным; он отвлекается от раздражителей из внешнего мира, что позволяет настроиться на более позитивный лад. Это позволяет расслабить организм, а также справиться с негативным влиянием психоэмоциональных нарушений, снизить депрессию и тревожность.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дыхательной гимнастике также увеличивается и объем легких, их функциональность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Для пожилого человека это крайне важно — тем более, для того, кто страдает от различных нарушений в работе дыхательной системы. Систематическое выполнение таких практик позволяет больному лучше справляться с приступами кашля.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Правильное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дыхание помогает и бороться с бессонницей,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так как с его помощью организм получает достаточное количество кислорода, и мозг начинает функционировать лучше. Даже при выполнении одного простого комплекса упражнений человек чувствует расслабление. В том случае, если практика выполняется перед сном, то дыхание становится более размеренным, расслабленным. Пожилому становится проще и легче заснуть.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упражнениям также укрепляется и мускулатура брюшной полости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Улучшается состояние мышц грудного отдела. Дыхательная гимнастика часто назначается врачами в качестве той меры, которая направлена на восстановление организма после перенесенных заболеваний.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Противопоказаниями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 таким упражнениям является повышенное артериальное давление, постинфарктное состояние, наличие заболеваний сердечно-сосудистой системы. Нельзя заниматься дыхательной гимнастикой и тем, кто болеет вирусными заболеваниями.</a:t>
            </a:r>
          </a:p>
        </p:txBody>
      </p:sp>
    </p:spTree>
    <p:extLst>
      <p:ext uri="{BB962C8B-B14F-4D97-AF65-F5344CB8AC3E}">
        <p14:creationId xmlns:p14="http://schemas.microsoft.com/office/powerpoint/2010/main" val="442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3238" y="252535"/>
            <a:ext cx="1202574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Специальные упражнения для людей преклонного возраста</a:t>
            </a: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Правильный кашель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Данная практика позволяет улучшить процесс отхождения мокроты. Ее выполняют только после того, как человек уже выздоровел после простуды, гриппа или любого другого заболевания. Упражнения позволяют сделать кашель более продуктивным.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берет подушку, прижимает ее к животу и начинает откашливаться. Техника выполняется трижды в день в течение недели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Практика сведения лопаток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 помощи этой техники достигается возможность более продуктивного, эффективного дыхания, а также расслабления области ребер. Человек должен лечь либо сесть,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оперевшись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 высокую спинку. В этом положении руки вытягиваются вдоль тела. В том случае, если принимается положение лежа, то руки следует вытянуть вдоль всего тела ладонями вверх. Упражнение начинается с медленного сведения лопаток, а затем — их опускания. При этом грудная клетка должна слегка подаваться вперед. Практикующий осуществляет медленные, плавные вдохи носом, а затем — выдыхает воздух, складывая губы трубочкой. Необходимо делать небольшие перерывы между вдохом и выдохом. В течение практики следует выполнить минимум пять-шесть вдохов.</a:t>
            </a:r>
          </a:p>
          <a:p>
            <a:pPr lvl="0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Растяжка мышц груди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Данная практика направлена на то, чтобы улучшить питание организма кислородом. Как и вышеописанные техники, она выполняется лежа либо сидя. На старте следует вести лопатки, после чего опустить их. Практикующий должен сцепить руки в замок и поднять их над головой. Затем осуществляется плавный, медленный вдох. На выдохе следует не торопясь опустить руки. Все движения должны быть последовательными, плавными, медленными. Данная техника выполняется 6-7 раз. С ее помощью значительным образом улучшается кислородное питание всех тканей и органов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50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7090" y="162710"/>
            <a:ext cx="1166552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Ускоренное дыхание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Еще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одна очень полезная техника, при помощи которой можно укрепить диафрагмальные мышцы. Практику выполняют в любом подходящем положении; можно лежать или же сидеть. Следует сделать глубокий вдох через нос, после чего совершить три коротких выдоха через губы. При этом стоит не торопиться, выполнять упражнение по возможности плавно и без резких движений. Затем делается кратковременная пауза на несколько секунд, и техника повторяется.</a:t>
            </a:r>
          </a:p>
          <a:p>
            <a:endParaRPr lang="ru-RU" sz="1400" b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Техника углубленного дыхания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Практика помогает повысить уровень насыщенности организма кислородом.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Предложите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пожилому человеку расположиться на стуле и опереться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высокую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спинку.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Сначала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следует сделать продолжительный вдох,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длительность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которого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должна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составлять не мене 3-4 секунд. После этого дыхание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немного задерживается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(приблизительно на 6-7 секунд. Затем осуществляется плавный,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медленный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выдох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рот (губы складываются в трубочку). После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этого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необходимо сделать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небольшой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перерыв на несколько мгновений и проделать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практику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еще 2-3 раза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u="sng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вращения плечами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Упражнение помогает растянуть мышцы груди и плеч. Для людей преклонного возраста это очень полезно, ведь с возрастом мускулатура этой области укорачивается. Практикующему предлагается сесть или лечь, опустив руки вдоль тела. Затем необходимо совершать медленные вращения плечами: на первом этапе — по часовой стрелке, а потом и против. В том случае, если полноценно вращать плечами сразу не получится, можно просто совершать движения вперед и назад. Сначала необходимо сделать 4-5 вращений в одном направлений, затем — столько же в другом. Радиус движений можно постепенно, плавно увеличивать.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037" y="1205346"/>
            <a:ext cx="4364180" cy="306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81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2" y="152400"/>
            <a:ext cx="11984182" cy="6456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93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rokgvv.ru/novosti/profilaktika-boleznej-dyhaniya-v-pozhilom-vozraste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  <a:hlinkClick r:id="rId3"/>
              </a:rPr>
              <a:t>https://www.seniorgroup.ru/experts/podderzhanie-zdorovya-dykhatelnoy-sistemy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/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en-US" dirty="0">
                <a:hlinkClick r:id="rId4"/>
              </a:rPr>
              <a:t>https://yutniy-dom.ru/blog/zdorovoe-dyhanie-uprazhneniya-i-tehniki-dyhatelnoj-gimnastiki-dlya-lyudej-v-preklonnom-vozraste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r>
              <a:rPr lang="en-US" dirty="0"/>
              <a:t>ekonomstrojdom.ru</a:t>
            </a: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169</TotalTime>
  <Words>1212</Words>
  <Application>Microsoft Office PowerPoint</Application>
  <PresentationFormat>Произвольный</PresentationFormat>
  <Paragraphs>60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«Правильное дыхание- здоровье организма»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1</cp:lastModifiedBy>
  <cp:revision>15</cp:revision>
  <dcterms:created xsi:type="dcterms:W3CDTF">2024-01-25T12:31:25Z</dcterms:created>
  <dcterms:modified xsi:type="dcterms:W3CDTF">2024-10-16T12:17:13Z</dcterms:modified>
</cp:coreProperties>
</file>