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56" r:id="rId2"/>
    <p:sldId id="258" r:id="rId3"/>
    <p:sldId id="266" r:id="rId4"/>
    <p:sldId id="267" r:id="rId5"/>
    <p:sldId id="268" r:id="rId6"/>
    <p:sldId id="269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vfl.ru/ii/1399620954/d9640abe/5077251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otvet.imgsmail.ru/download/240505729_7864f39af8a15167696bc1952d3396b0_800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/>
              <a:t>ГАУСО СО </a:t>
            </a:r>
            <a:r>
              <a:rPr lang="ru-RU" sz="2800" dirty="0" smtClean="0"/>
              <a:t>«КЦСОН 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77500" lnSpcReduction="20000"/>
          </a:bodyPr>
          <a:lstStyle/>
          <a:p>
            <a:r>
              <a:rPr lang="ru-RU" sz="3000" b="1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b="1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Вяжем мочалку</a:t>
            </a:r>
            <a:r>
              <a:rPr lang="ru-RU" dirty="0" smtClean="0"/>
              <a:t>»</a:t>
            </a:r>
          </a:p>
          <a:p>
            <a:endParaRPr lang="ru-RU" sz="2400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979712" y="1439064"/>
            <a:ext cx="475252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2656"/>
            <a:ext cx="7848872" cy="6048672"/>
          </a:xfrm>
        </p:spPr>
      </p:pic>
    </p:spTree>
    <p:extLst>
      <p:ext uri="{BB962C8B-B14F-4D97-AF65-F5344CB8AC3E}">
        <p14:creationId xmlns:p14="http://schemas.microsoft.com/office/powerpoint/2010/main" val="4272133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60648"/>
            <a:ext cx="8208912" cy="5904656"/>
          </a:xfrm>
        </p:spPr>
      </p:pic>
    </p:spTree>
    <p:extLst>
      <p:ext uri="{BB962C8B-B14F-4D97-AF65-F5344CB8AC3E}">
        <p14:creationId xmlns:p14="http://schemas.microsoft.com/office/powerpoint/2010/main" val="717847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57236" cy="6120680"/>
          </a:xfrm>
        </p:spPr>
      </p:pic>
    </p:spTree>
    <p:extLst>
      <p:ext uri="{BB962C8B-B14F-4D97-AF65-F5344CB8AC3E}">
        <p14:creationId xmlns:p14="http://schemas.microsoft.com/office/powerpoint/2010/main" val="971521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6"/>
            <a:ext cx="7848872" cy="6048672"/>
          </a:xfrm>
        </p:spPr>
      </p:pic>
    </p:spTree>
    <p:extLst>
      <p:ext uri="{BB962C8B-B14F-4D97-AF65-F5344CB8AC3E}">
        <p14:creationId xmlns:p14="http://schemas.microsoft.com/office/powerpoint/2010/main" val="676738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556792"/>
            <a:ext cx="7924800" cy="4114800"/>
          </a:xfrm>
        </p:spPr>
        <p:txBody>
          <a:bodyPr/>
          <a:lstStyle/>
          <a:p>
            <a:pPr marL="0" indent="0"/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images.vfl.ru/ii/1399620954/d9640abe/5077251.jpg</a:t>
            </a:r>
            <a:endParaRPr lang="ru-RU" dirty="0" smtClean="0"/>
          </a:p>
          <a:p>
            <a:pPr marL="0" indent="0"/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otvet.imgsmail.ru/download/240505729_7864f39af8a15167696bc1952d3396b0_800.jpg</a:t>
            </a:r>
            <a:endParaRPr lang="ru-RU" dirty="0" smtClean="0"/>
          </a:p>
          <a:p>
            <a:pPr marL="0" indent="0"/>
            <a:r>
              <a:rPr lang="en-US" dirty="0"/>
              <a:t>https://leather-school.ru/wp-cohttps://i.pinimg.com/736x/80/75/85/80758508bce5db39291780082cb6c3de.jpgntent/uploads/a/e/a/aea7efe6f0a5532710cda1c3dbf9a7c9.jpeg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75</TotalTime>
  <Words>57</Words>
  <Application>Microsoft Office PowerPoint</Application>
  <PresentationFormat>Экран (4:3)</PresentationFormat>
  <Paragraphs>15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Franklin Gothic Book</vt:lpstr>
      <vt:lpstr>Franklin Gothic Medium</vt:lpstr>
      <vt:lpstr>Tunga</vt:lpstr>
      <vt:lpstr>Wingdings</vt:lpstr>
      <vt:lpstr>Углы</vt:lpstr>
      <vt:lpstr>ГАУСО СО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15</cp:revision>
  <dcterms:created xsi:type="dcterms:W3CDTF">2023-10-07T13:54:31Z</dcterms:created>
  <dcterms:modified xsi:type="dcterms:W3CDTF">2024-11-06T11:16:39Z</dcterms:modified>
</cp:coreProperties>
</file>