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media/image6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notesMasterIdLst>
    <p:notesMasterId r:id="rId4"/>
  </p:notesMasterIdLst>
  <p:handoutMasterIdLst>
    <p:handoutMasterId r:id="rId9"/>
  </p:handoutMasterIdLst>
  <p:sldIdLst>
    <p:sldId id="259" r:id="rId3"/>
    <p:sldId id="268" r:id="rId5"/>
    <p:sldId id="278" r:id="rId6"/>
    <p:sldId id="279" r:id="rId7"/>
    <p:sldId id="287" r:id="rId8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customXml" Target="../customXml/item3.xml"/><Relationship Id="rId14" Type="http://schemas.openxmlformats.org/officeDocument/2006/relationships/customXml" Target="../customXml/item2.xml"/><Relationship Id="rId13" Type="http://schemas.openxmlformats.org/officeDocument/2006/relationships/customXml" Target="../customXml/item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  <a:endParaRPr lang="ru-RU" noProof="0"/>
          </a:p>
          <a:p>
            <a:pPr lvl="1"/>
            <a:r>
              <a:rPr lang="ru-RU" noProof="0"/>
              <a:t>Второй уровень</a:t>
            </a:r>
            <a:endParaRPr lang="ru-RU" noProof="0"/>
          </a:p>
          <a:p>
            <a:pPr lvl="2"/>
            <a:r>
              <a:rPr lang="ru-RU" noProof="0"/>
              <a:t>Третий уровень</a:t>
            </a:r>
            <a:endParaRPr lang="ru-RU" noProof="0"/>
          </a:p>
          <a:p>
            <a:pPr lvl="3"/>
            <a:r>
              <a:rPr lang="ru-RU" noProof="0"/>
              <a:t>Четвертый уровень</a:t>
            </a:r>
            <a:endParaRPr lang="ru-RU" noProof="0"/>
          </a:p>
          <a:p>
            <a:pPr lvl="4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  <a:endParaRPr lang="ru-RU" noProof="0"/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3" Type="http://schemas.openxmlformats.org/officeDocument/2006/relationships/hyperlink" Target="https://mgbsmp.ru/" TargetMode="External"/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СКАНДИНАВСКАЯ ХОДЬБА ДЛЯ ПОЖИЛЫХ</a:t>
            </a:r>
            <a:br>
              <a:rPr lang="ru-RU" altLang="ru-RU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ЛЮДЕЙ: 7 ОСНОВНЫХ ПРАВИЛ</a:t>
            </a:r>
            <a:endParaRPr lang="ru-RU" altLang="ru-RU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pic>
        <p:nvPicPr>
          <p:cNvPr id="9" name="Изображение 8" descr="74761_04"/>
          <p:cNvPicPr>
            <a:picLocks noChangeAspect="1"/>
          </p:cNvPicPr>
          <p:nvPr/>
        </p:nvPicPr>
        <p:blipFill>
          <a:blip r:embed="rId1"/>
          <a:srcRect l="38000" r="1444" b="2593"/>
          <a:stretch>
            <a:fillRect/>
          </a:stretch>
        </p:blipFill>
        <p:spPr>
          <a:xfrm>
            <a:off x="7163435" y="311785"/>
            <a:ext cx="4919980" cy="60172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8" name="Заголовок 2"/>
          <p:cNvSpPr txBox="1"/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/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/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840" y="0"/>
            <a:ext cx="7203440" cy="777176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 приняли решение научиться скандинавской ходьбе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 палками. Давайте составим алгоритм, которому будем сле-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доватьдля получения результата.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 Какой объем занятий скандинавской ходьбой нужен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неделю для пожилого человека? Частота тренировок зави-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сит от цели. Для профилактики достаточно одного часа в день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либо три раза в день по 30 минут. При наличии серьезных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заболеваний – дважды в неделю по 15 минут. В зависимости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 самочувствия длительность занятия можно увеличить или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уменьшить. Главное правило – прогулки должны проходить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легко, без боли и ухудшения здоровья.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 Нужна ли разминка? Обязательно, особенно для пожи-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лых, необходимо подготовить мышцы несложными упражне-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ниями. Например, повторите каждое упражнение по 4–8 раз.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•Встаньте прямо. Возьмите палку за концы и медленно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наклоняйтесь вправо и влево, держа палку над головой.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Движение на гибкость само по себе очень полезно пожилым людям.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•Выставьте вперед правую ногу. Отведите руки назад, на-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клоняясь вперед; вытяните руки вперед, отклонившись назад.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Поменяйте ногу и повторите упражнение.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•Приседания с упором на палки от 3 до 15 раз. Руки слег-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 отведены назад.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•Согните ногу в колене, захватите ее за лодыжку, подтяните,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насколько это возможно, к ягодичной мышце на 10–15 секунд.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Другой рукой держитесь либо обопритесь на палку.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Изображение 2" descr="16250_big"/>
          <p:cNvPicPr>
            <a:picLocks noChangeAspect="1"/>
          </p:cNvPicPr>
          <p:nvPr/>
        </p:nvPicPr>
        <p:blipFill>
          <a:blip r:embed="rId1"/>
          <a:srcRect l="15812" r="28050"/>
          <a:stretch>
            <a:fillRect/>
          </a:stretch>
        </p:blipFill>
        <p:spPr>
          <a:xfrm>
            <a:off x="7217410" y="988695"/>
            <a:ext cx="4601210" cy="54876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378575" y="0"/>
            <a:ext cx="5282565" cy="501142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5" name="Заголовок 2"/>
          <p:cNvSpPr txBox="1"/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-80" y="333647"/>
            <a:ext cx="6453052" cy="5692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•Упритесь о палки, кото-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рые стоят перед вами, держите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спину ровно. Вытяните правую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ногу вперед, поставьте ее на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пятку. Другую согните в колене,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сделайте небольшое приседа-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ние, задержитесь на 15 секунд.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Повторите с другой ноги. Это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упражнение желательно выпол-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нять с подстраховкой, попроси-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те помочь родных, знакомых.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•Отведите руки с палками плавно и осторожно назад че-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рез стороны, напрягите мышцы.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Helvetica Neue"/>
              </a:rPr>
              <a:t>•</a:t>
            </a:r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Поставьте палки впереди так, чтобы при наклоне ваши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руки оставались прямыми. Опираясь на палки вытянутыми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руками, прогните спину. Это упражнение пожилой человек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может выполнять и во время отдыха при занятии скандина-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вской ходьбой.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•Согнув в локте правую руку, закидываем палку за спину.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Перехватываем ее снизу левой рукой. Правая рука медленно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тянет палку вверх, пока левая внизу не почувствует натяжения.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Все упражнения выполняются в спокойном темпе, с посте-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пенно возрастающей амплитудой, вовлечением в работу сна-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чала мелких мышц, а затем и более крупных мышечных групп.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разминочной фазе не выполняют силовые упражнения, так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как они вызывают состояние утомления.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 descr="C:\Users\User\Desktop\FwmPos067C0.jpgFwmPos067C0"/>
          <p:cNvPicPr>
            <a:picLocks noChangeAspect="1"/>
          </p:cNvPicPr>
          <p:nvPr/>
        </p:nvPicPr>
        <p:blipFill>
          <a:blip r:embed="rId1"/>
          <a:srcRect l="24160" r="24160"/>
          <a:stretch>
            <a:fillRect/>
          </a:stretch>
        </p:blipFill>
        <p:spPr>
          <a:xfrm>
            <a:off x="6577965" y="-635"/>
            <a:ext cx="5541645" cy="6858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474708"/>
            <a:ext cx="6744809" cy="5908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Данные упражнения выполняйте осторожно, в силу своих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возможностей.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 Подготовка к скандинавской тренировке проведена,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крепления проверили, установили ремни на нужную длину.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 Каковы правила дыхания? Здесь свобода выбора за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вами. Дышите так, как вам комфортно, носом или ртом.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 После интенсивной ходьбы свободно вздохните, потя-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нитесь всем телом, почувствуйте приятную усталость, радость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 знакомства со скандинавской терапией. Окончание трени-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ровки можно сочетать с принятием горячей ванны для рас-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слабления мышц. Любители сауны могут совместить полезное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 приятным. Прогревание необходимо пожилому человеку,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чтобы не болели мышцы.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 Как совместить скандинавскую ходьбу и питьевой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режим? В зависимости от ваших привычек воду можно пить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до, во время и после занятия. Для предотвращения обезвожи-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вания не употребляйте кофе. Примерно за 2 часа до ходьбы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выпейте пол-литра воды. В течение первого часа после окон-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чания тренировки выпейте столько, сколько нужно организму.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Некоторые пожилые люди предпочитают брать с собой бутыл-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ку с водой в легком рюкзачке.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7 Как организовать питание до начала скандинавской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ходьбы? Принимать пищу (жиры и белки) перед тренировкой,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как и перед любыми интенсивными упражнениями, можно не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позднее 3–4 часов до выхода. Если ваш завтрак был легким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(йогурт, каши на воде, нежирный сыр), выходить можно уже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через час.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7" name="Содержимое 1"/>
          <p:cNvSpPr txBox="1"/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��
</file>

<file path=customXml/item2.xml>��
</file>

<file path=customXml/item3.xml>��
</file>

<file path=customXml/itemProps1.xml><?xml version="1.0" encoding="utf-8"?>
<ds:datastoreItem xmlns:ds="http://schemas.openxmlformats.org/officeDocument/2006/customXml" ds:itemID="{BC64FCEF-5D02-4451-89DD-C5055544A89A}">
  <ds:schemaRefs/>
</ds:datastoreItem>
</file>

<file path=customXml/itemProps2.xml><?xml version="1.0" encoding="utf-8"?>
<ds:datastoreItem xmlns:ds="http://schemas.openxmlformats.org/officeDocument/2006/customXml" ds:itemID="{BAED409D-D761-44D8-8125-D888C04D1BDB}">
  <ds:schemaRefs/>
</ds:datastoreItem>
</file>

<file path=customXml/itemProps3.xml><?xml version="1.0" encoding="utf-8"?>
<ds:datastoreItem xmlns:ds="http://schemas.openxmlformats.org/officeDocument/2006/customXml" ds:itemID="{903B9E78-595F-41AA-B8FF-1657B24A64F3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4045</Words>
  <Application>WPS Presentation</Application>
  <PresentationFormat>Широкоэкранный</PresentationFormat>
  <Paragraphs>99</Paragraphs>
  <Slides>5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21" baseType="lpstr">
      <vt:lpstr>Arial</vt:lpstr>
      <vt:lpstr>SimSun</vt:lpstr>
      <vt:lpstr>Wingdings</vt:lpstr>
      <vt:lpstr>Gill Sans MT</vt:lpstr>
      <vt:lpstr>Times New Roman</vt:lpstr>
      <vt:lpstr>Book Antiqua</vt:lpstr>
      <vt:lpstr>Helvetica Neue</vt:lpstr>
      <vt:lpstr>Arial Black</vt:lpstr>
      <vt:lpstr>Poppins</vt:lpstr>
      <vt:lpstr>Segoe Print</vt:lpstr>
      <vt:lpstr>Corbel</vt:lpstr>
      <vt:lpstr>Microsoft YaHei</vt:lpstr>
      <vt:lpstr>Arial Unicode MS</vt:lpstr>
      <vt:lpstr>Impact</vt:lpstr>
      <vt:lpstr>Calibri</vt:lpstr>
      <vt:lpstr>Эмблема</vt:lpstr>
      <vt:lpstr>СКАНДИНАВСКАЯ ХОДЬБА ДЛЯ ПОЖИЛЫХ ЛЮДЕЙ: 7 ОСНОВНЫХ ПРАВИЛ</vt:lpstr>
      <vt:lpstr>PowerPoint 演示文稿</vt:lpstr>
      <vt:lpstr>PowerPoint 演示文稿</vt:lpstr>
      <vt:lpstr>PowerPoint 演示文稿</vt:lpstr>
      <vt:lpstr>БУДЬТЕ АКТИВНЫ И здоровЫ!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User</cp:lastModifiedBy>
  <cp:revision>6</cp:revision>
  <dcterms:created xsi:type="dcterms:W3CDTF">2022-09-27T09:34:00Z</dcterms:created>
  <dcterms:modified xsi:type="dcterms:W3CDTF">2024-10-23T07:04:35Z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8E9DC2066E5344CD950F7D39FF8754F3_13</vt:lpwstr>
  </property>
  <property fmtid="{D5CDD505-2E9C-101B-9397-08002B2CF9AE}" pid="4" name="KSOProductBuildVer">
    <vt:lpwstr>1049-12.2.0.16731</vt:lpwstr>
  </property>
</Properties>
</file>