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91" r:id="rId3"/>
    <p:sldId id="293" r:id="rId4"/>
    <p:sldId id="281" r:id="rId5"/>
    <p:sldId id="282" r:id="rId6"/>
    <p:sldId id="295" r:id="rId7"/>
    <p:sldId id="294" r:id="rId8"/>
    <p:sldId id="284" r:id="rId9"/>
    <p:sldId id="285" r:id="rId10"/>
    <p:sldId id="263" r:id="rId11"/>
    <p:sldId id="28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265" autoAdjust="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СО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кукла«Негритенок»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196752"/>
            <a:ext cx="68407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Создать куклу своими руками – это несложно, и вам потребуется всего несколько материалов. Для начала, выберите ткань черного цвета, которая понравится вам . Обратите внимание на ее качество и цветовую гамму – от этого зависит впечатление, которое она оставит.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1997839"/>
            <a:ext cx="60486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Далее надо подготовить выкройку и аккуратно вырезать детали из ткани. Заполните их наполнителем и аккуратно сшейте. 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463560"/>
            <a:ext cx="7706856" cy="3485720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-материал черного цвета;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</a:t>
            </a:r>
            <a:r>
              <a:rPr lang="ru-RU" sz="2000" b="1" dirty="0" err="1" smtClean="0">
                <a:solidFill>
                  <a:schemeClr val="tx1"/>
                </a:solidFill>
              </a:rPr>
              <a:t>синтепон</a:t>
            </a:r>
            <a:r>
              <a:rPr lang="ru-RU" sz="2000" b="1" dirty="0" smtClean="0">
                <a:solidFill>
                  <a:schemeClr val="tx1"/>
                </a:solidFill>
              </a:rPr>
              <a:t>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разноцветные бусины;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клей;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проволока;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нитки, иголка, ножницы;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клеевой пистолет.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  <a:cs typeface="Aharoni" pitchFamily="2" charset="-79"/>
              </a:rPr>
              <a:t>	</a:t>
            </a:r>
            <a:endParaRPr lang="ru-RU" sz="2000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Материалы: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41825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1: Подготовка материалов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2:сшиваем детали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3:набиваем </a:t>
            </a:r>
            <a:r>
              <a:rPr lang="ru-RU" sz="2800" b="1" dirty="0" err="1" smtClean="0">
                <a:solidFill>
                  <a:schemeClr val="tx1"/>
                </a:solidFill>
              </a:rPr>
              <a:t>синтипоном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4:вставляем проволоку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 5:сшиваеи детали между собой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 6:вышиваем глаза, рот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  7:украшаем куклу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По  </a:t>
            </a:r>
            <a:r>
              <a:rPr lang="ru-RU" sz="6000" dirty="0" err="1" smtClean="0">
                <a:solidFill>
                  <a:schemeClr val="tx1"/>
                </a:solidFill>
              </a:rPr>
              <a:t>этапно</a:t>
            </a:r>
            <a:r>
              <a:rPr lang="ru-RU" sz="6000" dirty="0" smtClean="0">
                <a:solidFill>
                  <a:schemeClr val="tx1"/>
                </a:solidFill>
              </a:rPr>
              <a:t>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Работа 2023\ШПВ 2023-2024\16.10.2024\image-23-10-24-06-16 (1)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714500"/>
            <a:ext cx="609600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3197688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1. Выберите ткань для внешней оболочки куклы.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2. Обратите внимание на ее фактуру и цвета, чтобы они соответствовали вашему интерьеру.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3. Нарисуйте и выкройте шаблон куклы на бумаге.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4. Отложите две одиночные части куклы по шаблону на выбранной ткани и вырежьте их.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Вот пошаговая инструкция по созданию куклы: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685800"/>
            <a:ext cx="152400" cy="152400"/>
          </a:xfrm>
          <a:prstGeom prst="rect">
            <a:avLst/>
          </a:prstGeom>
          <a:noFill/>
        </p:spPr>
      </p:pic>
      <p:pic>
        <p:nvPicPr>
          <p:cNvPr id="36867" name="Picture 3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52400"/>
          </a:xfrm>
          <a:prstGeom prst="rect">
            <a:avLst/>
          </a:prstGeom>
          <a:noFill/>
        </p:spPr>
      </p:pic>
      <p:pic>
        <p:nvPicPr>
          <p:cNvPr id="36868" name="Picture 4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412750"/>
            <a:ext cx="152400" cy="152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75656" y="1412777"/>
            <a:ext cx="6624736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 smtClean="0"/>
              <a:t>4. Соедините две части прямым швом, оставив небольшой отверстие для наполнения куклы филлером.</a:t>
            </a:r>
          </a:p>
          <a:p>
            <a:r>
              <a:rPr lang="ru-RU" sz="2100" dirty="0" smtClean="0"/>
              <a:t>5. Наполните куклу филлером. Возможно, вам потребуется немного подправить форму куклы после наполнения.</a:t>
            </a:r>
          </a:p>
          <a:p>
            <a:r>
              <a:rPr lang="ru-RU" sz="2100" dirty="0" smtClean="0"/>
              <a:t>6.Выберите ароматическое мыло. Запахи могут быть разными: цветочные, фруктовые, пряные и др. </a:t>
            </a:r>
          </a:p>
          <a:p>
            <a:r>
              <a:rPr lang="ru-RU" sz="2100" dirty="0" smtClean="0"/>
              <a:t>7.Поместите выбранные ингредиенты внутрь куклы. Зашейте отверстие, через которое вы наполнили куклу. Убедитесь, что все края хорошо зашиты.</a:t>
            </a:r>
          </a:p>
          <a:p>
            <a:r>
              <a:rPr lang="ru-RU" sz="2100" dirty="0" smtClean="0"/>
              <a:t>8.Ваша  кукла готова! Разместите ее в выбранном месте в доме и наслаждайтесь приятным ароматом.</a:t>
            </a:r>
            <a:endParaRPr lang="ru-RU" sz="2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683568" y="2462645"/>
            <a:ext cx="73448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Приятного творчества!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 </a:t>
            </a:r>
          </a:p>
        </p:txBody>
      </p:sp>
      <p:pic>
        <p:nvPicPr>
          <p:cNvPr id="37890" name="Picture 2" descr="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06375"/>
            <a:ext cx="152400" cy="152400"/>
          </a:xfrm>
          <a:prstGeom prst="rect">
            <a:avLst/>
          </a:prstGeom>
          <a:noFill/>
        </p:spPr>
      </p:pic>
      <p:pic>
        <p:nvPicPr>
          <p:cNvPr id="37891" name="Picture 3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342900"/>
            <a:ext cx="152400" cy="152400"/>
          </a:xfrm>
          <a:prstGeom prst="rect">
            <a:avLst/>
          </a:prstGeom>
          <a:noFill/>
        </p:spPr>
      </p:pic>
      <p:pic>
        <p:nvPicPr>
          <p:cNvPr id="37892" name="Picture 4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675" y="342900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: </a:t>
            </a:r>
            <a:r>
              <a:rPr lang="ru-RU" b="1" dirty="0" smtClean="0">
                <a:solidFill>
                  <a:schemeClr val="tx1"/>
                </a:solidFill>
              </a:rPr>
              <a:t>https://koshkinahata.ru/aroma-kukla-svoimi-rukami-posagovaya-instrukciya</a:t>
            </a:r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311</TotalTime>
  <Words>252</Words>
  <Application>Microsoft Office PowerPoint</Application>
  <PresentationFormat>Экран (4:3)</PresentationFormat>
  <Paragraphs>31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Aharoni</vt:lpstr>
      <vt:lpstr>Arial</vt:lpstr>
      <vt:lpstr>Calibri</vt:lpstr>
      <vt:lpstr>Candara</vt:lpstr>
      <vt:lpstr>Symbol</vt:lpstr>
      <vt:lpstr>Times New Roman</vt:lpstr>
      <vt:lpstr>Волна</vt:lpstr>
      <vt:lpstr>ГАУCО СО «КЦСОН города Каменска-Уральского»</vt:lpstr>
      <vt:lpstr>Презентация PowerPoint</vt:lpstr>
      <vt:lpstr>Презентация PowerPoint</vt:lpstr>
      <vt:lpstr>-материал черного цвета; - синтепон; - разноцветные бусины; - клей; - проволока;  - нитки, иголка, ножницы; - клеевой пистолет.  </vt:lpstr>
      <vt:lpstr>По  этапно:</vt:lpstr>
      <vt:lpstr>Презентация PowerPoint</vt:lpstr>
      <vt:lpstr>1. Выберите ткань для внешней оболочки куклы.  2. Обратите внимание на ее фактуру и цвета, чтобы они соответствовали вашему интерьеру. 3. Нарисуйте и выкройте шаблон куклы на бумаге. 4. Отложите две одиночные части куклы по шаблону на выбранной ткани и вырежьте их.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40</cp:revision>
  <dcterms:created xsi:type="dcterms:W3CDTF">2023-10-07T13:54:31Z</dcterms:created>
  <dcterms:modified xsi:type="dcterms:W3CDTF">2024-11-06T11:15:53Z</dcterms:modified>
</cp:coreProperties>
</file>