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5" r:id="rId2"/>
    <p:sldId id="266" r:id="rId3"/>
    <p:sldId id="268" r:id="rId4"/>
    <p:sldId id="269" r:id="rId5"/>
    <p:sldId id="270" r:id="rId6"/>
    <p:sldId id="271" r:id="rId7"/>
    <p:sldId id="272" r:id="rId8"/>
    <p:sldId id="274" r:id="rId9"/>
    <p:sldId id="262" r:id="rId10"/>
    <p:sldId id="27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14584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896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148260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77501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4339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33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481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7718579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68537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526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25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0024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94">
          <p15:clr>
            <a:srgbClr val="F26B43"/>
          </p15:clr>
        </p15:guide>
        <p15:guide id="4" pos="5400">
          <p15:clr>
            <a:srgbClr val="F26B43"/>
          </p15:clr>
        </p15:guide>
        <p15:guide id="5" orient="horz" pos="4008">
          <p15:clr>
            <a:srgbClr val="F26B43"/>
          </p15:clr>
        </p15:guide>
        <p15:guide id="6" orient="horz" pos="1440">
          <p15:clr>
            <a:srgbClr val="F26B43"/>
          </p15:clr>
        </p15:guide>
        <p15:guide id="7" orient="horz" pos="3720">
          <p15:clr>
            <a:srgbClr val="F26B43"/>
          </p15:clr>
        </p15:guide>
        <p15:guide id="8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8892" y="548680"/>
            <a:ext cx="7738814" cy="4944696"/>
          </a:xfrm>
        </p:spPr>
        <p:txBody>
          <a:bodyPr/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«Активное долголетие»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«В здоровом теле здоровый дух. Прогулки на свежем воздухе».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5589241"/>
            <a:ext cx="7272808" cy="1132236"/>
          </a:xfrm>
        </p:spPr>
        <p:txBody>
          <a:bodyPr/>
          <a:lstStyle/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Холкина Светлана Анатольевна.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820891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73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24128" y="260648"/>
            <a:ext cx="3312368" cy="1152128"/>
          </a:xfrm>
        </p:spPr>
        <p:txBody>
          <a:bodyPr>
            <a:noAutofit/>
          </a:bodyPr>
          <a:lstStyle/>
          <a:p>
            <a:pPr algn="ctr"/>
            <a:r>
              <a:rPr lang="ru-RU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Важность и значение пеших прогулок для пожилых людей</a:t>
            </a:r>
            <a:br>
              <a:rPr lang="ru-RU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652120" y="1268760"/>
            <a:ext cx="3384376" cy="5328592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 известно, что физическая активность способна положительно влиять на состояние здоровья. В особенности это касается пожилого возраста, когда организм крайне нуждается в поддержке. К сожалению, чем старше становится человек, тем сложнее ему даются сложные физические нагрузки. Поэтому выбор занятий резко ограничивается на менее изнурительных.</a:t>
            </a:r>
          </a:p>
          <a:p>
            <a:pPr algn="just"/>
            <a:r>
              <a:rPr lang="ru-RU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Отличным решением в этом случае является пешая прогулка. Это наиболее эффективный способ регулярной поддержки состояния здоровья, у которого нет противопоказаний. Принцип занятия достаточно простой и не требует специальных подготовок. Однако стоит учитывать несколько нюансов, перед тем, как выйти из дома.</a:t>
            </a:r>
          </a:p>
          <a:p>
            <a:endParaRPr lang="ru-RU" dirty="0"/>
          </a:p>
        </p:txBody>
      </p:sp>
      <p:pic>
        <p:nvPicPr>
          <p:cNvPr id="2054" name="Picture 6" descr="Picture background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3" r="23203"/>
          <a:stretch>
            <a:fillRect/>
          </a:stretch>
        </p:blipFill>
        <p:spPr bwMode="auto">
          <a:xfrm>
            <a:off x="467543" y="260648"/>
            <a:ext cx="4968553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204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8640"/>
            <a:ext cx="777686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знать, собираясь на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прогулку</a:t>
            </a:r>
          </a:p>
          <a:p>
            <a:pPr algn="ctr"/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началом пешей прогулки нужно обязательно выглянуть в окно, чтобы определить погоду на улице. Одеваться необходимо строго по погоде. Если на улице будет холодно, а одежда окажется слишком легкой, то есть вероятность быстро простудиться. Также в жару необходимо надеть головной убор, а также предпочесть удобные и свободные вещи. Желательно, чтобы они были сшиты из натуральных тканей.</a:t>
            </a:r>
          </a:p>
          <a:p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Рекомендуется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проложить выбранный маршрут и стараться всегда его придерживаться. Так в дальнейшем можно будет рассчитать пройденное расстояние и по мере необходимости его увеличить либо уменьшить.</a:t>
            </a:r>
          </a:p>
          <a:p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Любая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– это, прежде всего хорошее настроение. Поэтому, исходя из предпочтений, стоит заранее позаботиться об этом факторе. Для кого-то наушники и любимая музыка станет хорошим спутником, а кто-то, возможно, возьмет с собой напарника, с которым можно будет в процессе составить приятную беседу.</a:t>
            </a:r>
            <a:endParaRPr lang="ru-RU" sz="1600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Важность и значение пеших прогулок для пожилых люд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158172"/>
            <a:ext cx="4824536" cy="265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272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9"/>
            <a:ext cx="8136904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чем польза пеших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прогулок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Пешая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способна улучшить состояние всего организма человека, а это очень важно для пожилых людей. В процессе физической активности все внутренние органы, включая группы мышц, начинают функционировать быстрее, тем самым улучшая общее состояние здоровья</a:t>
            </a:r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сердца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Всем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известно, что в тренировках нуждаются все мышцы, а в особенности сердечные. Любая физическая нагрузка заставляет работать всю сердечно-сосудистую систему, тем самым увеличивая количество сердечных сокращений, что в свою очередь влияет на объем перекачиваемой крови.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Данное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особенно полезно для пожилых людей, которые страдают заболеваниями, связанными с сердцем. Для них полезны даже самые непродолжительные прогулки на свежем воздухе. Главное при этом соблюдать режим и регулярность. А в процессе занятий можно отслеживать состояние здоровье и понемногу прибавлять скорость и расстояние.</a:t>
            </a:r>
          </a:p>
          <a:p>
            <a:pPr algn="just"/>
            <a:r>
              <a:rPr lang="ru-RU" b="1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Нормализация дыхани</a:t>
            </a:r>
            <a:r>
              <a:rPr lang="ru-RU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пеших прогулок активно работает вся дыхательная система, и поглощение кислорода происходит в увеличенном объеме. В спокойном состоянии человек может пропускать через себя в среднем до восьми литров воздуха в минуту. В движении это значение может  увеличиться в два раза, а при ускоренном темпе – в несколько раз.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Ходьба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должна сопровождаться размеренным и правильным дыханием. Ни в коем случае не нужно задерживать воздух или пытаться дышать быстрее обычного. В идеале оно должно быть глубоким и размеренным, что в свою очередь положительно повлияет на объем и эластичность легких.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132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88640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косте</a:t>
            </a:r>
            <a:r>
              <a:rPr lang="ru-RU" sz="1600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  <a:p>
            <a:pPr algn="just"/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Многие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пожилые люди ошибочно считают, что активные нагрузки на опорно-двигательную систему имеют негативное влияние. Напротив, сидячий и малоподвижный образ жизни способен спровоцировать множество болезней, связанных с костями. Ежедневная ходьба является отличной профилактикой остеопороза и эффективно укрепляет кости. Также в процессе физической активности восстанавливается костная ткань и улучшается состояние суставов и </a:t>
            </a:r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связок.</a:t>
            </a:r>
          </a:p>
          <a:p>
            <a:pPr algn="just"/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веса</a:t>
            </a:r>
          </a:p>
          <a:p>
            <a:pPr algn="just"/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Для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снижения веса рекомендуют заниматься бегом или плаванием. Но мало кто знает, что обычная пешая прогулка способна повлиять на лишние килограммы. Регулярная физическая нагрузка приводит в работу все группы мышц и увеличивает их работу. Соответственно в организме повышается метаболизм и нормализуется обмен веществ, а это уже влияет на изменение в весе.</a:t>
            </a:r>
          </a:p>
          <a:p>
            <a:pPr algn="just"/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это не означает, что заниматься стоит только тем, кто желает расстаться с лишними килограммами. Для людей склонных к худобе это отличная возможность нагулять аппетит. Особенно это полезно в возрасте после 50 лет, когда наблюдаются в этом проблемы.</a:t>
            </a:r>
            <a:endParaRPr lang="ru-RU" sz="1600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376915"/>
            <a:ext cx="4139952" cy="245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75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799288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сна</a:t>
            </a:r>
          </a:p>
          <a:p>
            <a:pPr algn="just"/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Наверное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каждый в детстве после продолжительных «гуляний» быстро и крепко засыпал. Точно также может повлиять пешая ходьба и на пожилых людей. Она способна не только улучшить качество сна, но и в значительной мере успокоить нервную систему</a:t>
            </a:r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1600" dirty="0">
              <a:solidFill>
                <a:srgbClr val="44444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иммунитета и настроения</a:t>
            </a:r>
          </a:p>
          <a:p>
            <a:pPr algn="just"/>
            <a:r>
              <a:rPr lang="ru-RU" sz="1600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Регулярные </a:t>
            </a:r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прогулки на свежем воздухе способны повысить иммунитет. Доказано, что если прогуливаться каждый день хотя бы по 30 минут, то можно снизить шанс заболевания простудными инфекциями, а также избежать диабета и рака.</a:t>
            </a:r>
          </a:p>
          <a:p>
            <a:pPr algn="just"/>
            <a:r>
              <a:rPr lang="ru-RU" sz="16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на открытом воздухе – это, прежде всего природа, которая завораживает своей красотой. Глядя вокруг невозможно не улыбнуться. А если компанию составит друг или подруга, то настроение будет обеспечено на весь день.</a:t>
            </a:r>
            <a:endParaRPr lang="ru-RU" sz="1600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avatars.mds.yandex.net/i?id=0862d7712a92f5b6ad105ce311348db002be6953-554549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61166"/>
            <a:ext cx="5688632" cy="303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25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188640"/>
            <a:ext cx="3312368" cy="1465231"/>
          </a:xfrm>
        </p:spPr>
        <p:txBody>
          <a:bodyPr>
            <a:no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получить от прогулок максимальную пользу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96136" y="1556792"/>
            <a:ext cx="3240360" cy="434870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Лучшее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для прогулок – утро. Перед этим за полчаса нужно позавтракать и отправляться гулять. Также не менее эффективны и вечерние прогулки, в особенности для тех, кто желает поскорее уснуть.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ходьбы необходимо следить за осанкой. Это положительно повлияет на опорно-двигательную систему и предотвратит преждевременную усталость. Рекомендуется дышать через нос. Так в организм будет поступать максимально очищенный воздух.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Увеличивать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и нагрузку следует постепенно. Нужно прислушиваться к своему организму, ориентируясь на самочувствие, и тогда результат не заставит себя ждать.</a:t>
            </a:r>
          </a:p>
          <a:p>
            <a:endParaRPr lang="ru-RU" dirty="0"/>
          </a:p>
        </p:txBody>
      </p:sp>
      <p:pic>
        <p:nvPicPr>
          <p:cNvPr id="5122" name="Picture 2" descr="https://yalta.spb.ru/wp-content/uploads/2020/10/n-ie_ga8u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511256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596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620687"/>
            <a:ext cx="7633742" cy="1008113"/>
          </a:xfrm>
        </p:spPr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9971" y="1874517"/>
            <a:ext cx="7414437" cy="417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799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80729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r>
              <a:rPr lang="ru-RU" dirty="0" smtClean="0"/>
              <a:t>https</a:t>
            </a:r>
            <a:r>
              <a:rPr lang="ru-RU" dirty="0"/>
              <a:t>://yalta.spb.ru/stati/важность-и-значение-пеших-прогулок-дл/</a:t>
            </a:r>
          </a:p>
        </p:txBody>
      </p:sp>
    </p:spTree>
    <p:extLst>
      <p:ext uri="{BB962C8B-B14F-4D97-AF65-F5344CB8AC3E}">
        <p14:creationId xmlns:p14="http://schemas.microsoft.com/office/powerpoint/2010/main" val="146419052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89</TotalTime>
  <Words>108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Corbel</vt:lpstr>
      <vt:lpstr>Gill Sans MT</vt:lpstr>
      <vt:lpstr>Impact</vt:lpstr>
      <vt:lpstr>Times New Roman</vt:lpstr>
      <vt:lpstr>Badge</vt:lpstr>
      <vt:lpstr>ГАУ «КЦСОН города Каменска-Уральского»     Школа пожилого возраста по направлению  «Активное долголетие»   тема: «В здоровом теле здоровый дух. Прогулки на свежем воздухе».     </vt:lpstr>
      <vt:lpstr>Презентация PowerPoint</vt:lpstr>
      <vt:lpstr>Важность и значение пеших прогулок для пожилых людей 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получить от прогулок максимальную пользу </vt:lpstr>
      <vt:lpstr>Спасибо за внимание!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Ожирение — проблема 21 века</dc:title>
  <dc:creator>дома</dc:creator>
  <cp:lastModifiedBy>Gelezo</cp:lastModifiedBy>
  <cp:revision>17</cp:revision>
  <dcterms:created xsi:type="dcterms:W3CDTF">2023-01-19T05:38:15Z</dcterms:created>
  <dcterms:modified xsi:type="dcterms:W3CDTF">2024-09-13T08:34:32Z</dcterms:modified>
</cp:coreProperties>
</file>