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62" r:id="rId3"/>
    <p:sldId id="257" r:id="rId4"/>
    <p:sldId id="258" r:id="rId5"/>
    <p:sldId id="259" r:id="rId6"/>
  </p:sldIdLst>
  <p:sldSz cx="12192000" cy="6858000"/>
  <p:notesSz cx="6858000" cy="9144000"/>
  <p:defaultTextStyle>
    <a:defPPr lvl="0">
      <a:defRPr lang="en-US"/>
    </a:defPPr>
    <a:lvl1pPr marL="0" lvl="1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2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3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4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720" y="5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33F1E4-B047-446E-A530-F59C79237EB7}" type="doc">
      <dgm:prSet loTypeId="urn:microsoft.com/office/officeart/2005/8/layout/process5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11BFC5D-CC1A-467E-AA53-FB9D8F4D9867}">
      <dgm:prSet phldrT="[Текст]"/>
      <dgm:spPr>
        <a:effectLst>
          <a:outerShdw blurRad="50800" dist="38100" dir="2700000" algn="tl" rotWithShape="0">
            <a:prstClr val="black">
              <a:alpha val="40000"/>
            </a:prstClr>
          </a:outerShdw>
          <a:softEdge rad="31750"/>
        </a:effectLst>
      </dgm:spPr>
      <dgm:t>
        <a:bodyPr/>
        <a:lstStyle/>
        <a:p>
          <a:r>
            <a:rPr lang="ru-RU" b="0" i="0" dirty="0">
              <a:latin typeface="Comic Sans MS" panose="030F0702030302020204" pitchFamily="66" charset="0"/>
            </a:rPr>
            <a:t>Приходи в любой</a:t>
          </a:r>
          <a:br>
            <a:rPr lang="ru-RU" dirty="0">
              <a:latin typeface="Comic Sans MS" panose="030F0702030302020204" pitchFamily="66" charset="0"/>
            </a:rPr>
          </a:br>
          <a:r>
            <a:rPr lang="ru-RU" b="0" i="0" dirty="0">
              <a:latin typeface="Comic Sans MS" panose="030F0702030302020204" pitchFamily="66" charset="0"/>
            </a:rPr>
            <a:t>из музеев-участников фестиваля</a:t>
          </a:r>
          <a:endParaRPr lang="ru-RU" dirty="0">
            <a:latin typeface="Comic Sans MS" panose="030F0702030302020204" pitchFamily="66" charset="0"/>
          </a:endParaRPr>
        </a:p>
      </dgm:t>
    </dgm:pt>
    <dgm:pt modelId="{506B7F89-87B1-4957-9814-DD42B48395AC}" type="parTrans" cxnId="{FEC92899-1954-40A2-B8A3-F381E6B6F335}">
      <dgm:prSet/>
      <dgm:spPr/>
      <dgm:t>
        <a:bodyPr/>
        <a:lstStyle/>
        <a:p>
          <a:endParaRPr lang="ru-RU"/>
        </a:p>
      </dgm:t>
    </dgm:pt>
    <dgm:pt modelId="{A7C7C47B-D8F5-494B-B542-8FAE83C9DCD9}" type="sibTrans" cxnId="{FEC92899-1954-40A2-B8A3-F381E6B6F335}">
      <dgm:prSet/>
      <dgm:spPr/>
      <dgm:t>
        <a:bodyPr/>
        <a:lstStyle/>
        <a:p>
          <a:endParaRPr lang="ru-RU"/>
        </a:p>
      </dgm:t>
    </dgm:pt>
    <dgm:pt modelId="{3CF9B21D-FF9F-421E-822C-7CDBAF4C5CEB}">
      <dgm:prSet phldrT="[Текст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b="0" i="0" dirty="0">
              <a:latin typeface="Comic Sans MS" panose="030F0702030302020204" pitchFamily="66" charset="0"/>
            </a:rPr>
            <a:t>Получи путеводитель фестиваля и диплом участника</a:t>
          </a:r>
          <a:endParaRPr lang="ru-RU" dirty="0">
            <a:latin typeface="Comic Sans MS" panose="030F0702030302020204" pitchFamily="66" charset="0"/>
          </a:endParaRPr>
        </a:p>
      </dgm:t>
    </dgm:pt>
    <dgm:pt modelId="{195E7F87-24F6-459D-9CDF-C57CFBCC947B}" type="parTrans" cxnId="{749A1E67-C676-4D9A-B6D6-A59EC594766C}">
      <dgm:prSet/>
      <dgm:spPr/>
      <dgm:t>
        <a:bodyPr/>
        <a:lstStyle/>
        <a:p>
          <a:endParaRPr lang="ru-RU"/>
        </a:p>
      </dgm:t>
    </dgm:pt>
    <dgm:pt modelId="{F2B0B640-AC6B-47B2-A426-97CA2679DE00}" type="sibTrans" cxnId="{749A1E67-C676-4D9A-B6D6-A59EC594766C}">
      <dgm:prSet/>
      <dgm:spPr/>
      <dgm:t>
        <a:bodyPr/>
        <a:lstStyle/>
        <a:p>
          <a:endParaRPr lang="ru-RU"/>
        </a:p>
      </dgm:t>
    </dgm:pt>
    <dgm:pt modelId="{962E249B-67CE-4B11-A5BA-9481090225C8}">
      <dgm:prSet phldrT="[Текст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b="0" i="0" dirty="0">
              <a:latin typeface="Comic Sans MS" panose="030F0702030302020204" pitchFamily="66" charset="0"/>
            </a:rPr>
            <a:t>Пройди маршрут</a:t>
          </a:r>
          <a:br>
            <a:rPr lang="ru-RU" dirty="0">
              <a:latin typeface="Comic Sans MS" panose="030F0702030302020204" pitchFamily="66" charset="0"/>
            </a:rPr>
          </a:br>
          <a:r>
            <a:rPr lang="ru-RU" b="0" i="0" dirty="0">
              <a:latin typeface="Comic Sans MS" panose="030F0702030302020204" pitchFamily="66" charset="0"/>
            </a:rPr>
            <a:t>и получи наклейку в диплом</a:t>
          </a:r>
          <a:endParaRPr lang="ru-RU" dirty="0">
            <a:latin typeface="Comic Sans MS" panose="030F0702030302020204" pitchFamily="66" charset="0"/>
          </a:endParaRPr>
        </a:p>
      </dgm:t>
    </dgm:pt>
    <dgm:pt modelId="{D5624A3E-A272-41E3-B7F7-9207B1FB59F4}" type="parTrans" cxnId="{AA13C5B5-C028-4052-84BB-250D04996599}">
      <dgm:prSet/>
      <dgm:spPr/>
      <dgm:t>
        <a:bodyPr/>
        <a:lstStyle/>
        <a:p>
          <a:endParaRPr lang="ru-RU"/>
        </a:p>
      </dgm:t>
    </dgm:pt>
    <dgm:pt modelId="{5ABBEDD0-0BAA-4940-9ACB-E503B565DD3C}" type="sibTrans" cxnId="{AA13C5B5-C028-4052-84BB-250D04996599}">
      <dgm:prSet/>
      <dgm:spPr/>
      <dgm:t>
        <a:bodyPr/>
        <a:lstStyle/>
        <a:p>
          <a:endParaRPr lang="ru-RU"/>
        </a:p>
      </dgm:t>
    </dgm:pt>
    <dgm:pt modelId="{5192F7D3-D0BB-4D40-A6D5-265C5F1B748F}">
      <dgm:prSet phldrT="[Текст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b="0" i="0" dirty="0">
              <a:latin typeface="Comic Sans MS" panose="030F0702030302020204" pitchFamily="66" charset="0"/>
            </a:rPr>
            <a:t>Постарайся пройти как можно больше маршрутов.</a:t>
          </a:r>
          <a:br>
            <a:rPr lang="ru-RU" dirty="0">
              <a:latin typeface="Comic Sans MS" panose="030F0702030302020204" pitchFamily="66" charset="0"/>
            </a:rPr>
          </a:br>
          <a:r>
            <a:rPr lang="ru-RU" b="0" i="0" dirty="0">
              <a:latin typeface="Comic Sans MS" panose="030F0702030302020204" pitchFamily="66" charset="0"/>
            </a:rPr>
            <a:t>Собирай наклейки!</a:t>
          </a:r>
          <a:endParaRPr lang="ru-RU" dirty="0">
            <a:latin typeface="Comic Sans MS" panose="030F0702030302020204" pitchFamily="66" charset="0"/>
          </a:endParaRPr>
        </a:p>
      </dgm:t>
    </dgm:pt>
    <dgm:pt modelId="{36B5E143-8E0D-45D9-8EEB-9F753FC72389}" type="parTrans" cxnId="{6C4CD12B-14EF-48C3-96D1-F1DF83002F9F}">
      <dgm:prSet/>
      <dgm:spPr/>
      <dgm:t>
        <a:bodyPr/>
        <a:lstStyle/>
        <a:p>
          <a:endParaRPr lang="ru-RU"/>
        </a:p>
      </dgm:t>
    </dgm:pt>
    <dgm:pt modelId="{3A110707-790F-453D-9403-8BB3E34EE693}" type="sibTrans" cxnId="{6C4CD12B-14EF-48C3-96D1-F1DF83002F9F}">
      <dgm:prSet/>
      <dgm:spPr/>
      <dgm:t>
        <a:bodyPr/>
        <a:lstStyle/>
        <a:p>
          <a:endParaRPr lang="ru-RU"/>
        </a:p>
      </dgm:t>
    </dgm:pt>
    <dgm:pt modelId="{F870224F-BACE-4197-8662-D376161585D1}">
      <dgm:prSet phldrT="[Текст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b="0" i="0" dirty="0">
              <a:latin typeface="Comic Sans MS" panose="030F0702030302020204" pitchFamily="66" charset="0"/>
            </a:rPr>
            <a:t>Покажи диплом участника и получи значок!</a:t>
          </a:r>
          <a:endParaRPr lang="ru-RU" dirty="0">
            <a:latin typeface="Comic Sans MS" panose="030F0702030302020204" pitchFamily="66" charset="0"/>
          </a:endParaRPr>
        </a:p>
      </dgm:t>
    </dgm:pt>
    <dgm:pt modelId="{4A024141-79CF-439E-BE97-210E0965B240}" type="parTrans" cxnId="{0D62BA7D-25D9-4FAF-92FA-A521E0DAC8BA}">
      <dgm:prSet/>
      <dgm:spPr/>
      <dgm:t>
        <a:bodyPr/>
        <a:lstStyle/>
        <a:p>
          <a:endParaRPr lang="ru-RU"/>
        </a:p>
      </dgm:t>
    </dgm:pt>
    <dgm:pt modelId="{67F0451F-74D8-4681-B64C-32475DA775FB}" type="sibTrans" cxnId="{0D62BA7D-25D9-4FAF-92FA-A521E0DAC8BA}">
      <dgm:prSet/>
      <dgm:spPr/>
      <dgm:t>
        <a:bodyPr/>
        <a:lstStyle/>
        <a:p>
          <a:endParaRPr lang="ru-RU"/>
        </a:p>
      </dgm:t>
    </dgm:pt>
    <dgm:pt modelId="{550BF299-84BD-42EC-B89B-90B9CD34282B}" type="pres">
      <dgm:prSet presAssocID="{5133F1E4-B047-446E-A530-F59C79237EB7}" presName="diagram" presStyleCnt="0">
        <dgm:presLayoutVars>
          <dgm:dir/>
          <dgm:resizeHandles val="exact"/>
        </dgm:presLayoutVars>
      </dgm:prSet>
      <dgm:spPr/>
    </dgm:pt>
    <dgm:pt modelId="{094A789F-BDD3-45D0-8293-60662AD243FC}" type="pres">
      <dgm:prSet presAssocID="{711BFC5D-CC1A-467E-AA53-FB9D8F4D9867}" presName="node" presStyleLbl="node1" presStyleIdx="0" presStyleCnt="5" custScaleX="109907" custScaleY="96563" custLinFactNeighborX="-83310" custLinFactNeighborY="-32734">
        <dgm:presLayoutVars>
          <dgm:bulletEnabled val="1"/>
        </dgm:presLayoutVars>
      </dgm:prSet>
      <dgm:spPr/>
    </dgm:pt>
    <dgm:pt modelId="{00D787BF-CECD-45E0-BAF2-DC811868B62A}" type="pres">
      <dgm:prSet presAssocID="{A7C7C47B-D8F5-494B-B542-8FAE83C9DCD9}" presName="sibTrans" presStyleLbl="sibTrans2D1" presStyleIdx="0" presStyleCnt="4" custAng="42831" custScaleX="135645" custLinFactNeighborX="1348" custLinFactNeighborY="-19746"/>
      <dgm:spPr/>
    </dgm:pt>
    <dgm:pt modelId="{5B45FAD7-258D-4C85-AE1A-4351D229082B}" type="pres">
      <dgm:prSet presAssocID="{A7C7C47B-D8F5-494B-B542-8FAE83C9DCD9}" presName="connectorText" presStyleLbl="sibTrans2D1" presStyleIdx="0" presStyleCnt="4"/>
      <dgm:spPr/>
    </dgm:pt>
    <dgm:pt modelId="{AED5F609-F21B-448F-BF7E-6AAC62075F91}" type="pres">
      <dgm:prSet presAssocID="{3CF9B21D-FF9F-421E-822C-7CDBAF4C5CEB}" presName="node" presStyleLbl="node1" presStyleIdx="1" presStyleCnt="5" custScaleX="123707" custScaleY="101309" custLinFactNeighborX="-67620" custLinFactNeighborY="-32719">
        <dgm:presLayoutVars>
          <dgm:bulletEnabled val="1"/>
        </dgm:presLayoutVars>
      </dgm:prSet>
      <dgm:spPr/>
    </dgm:pt>
    <dgm:pt modelId="{D2EE3F8C-9FBE-4D5A-9DF3-8869CAB11E30}" type="pres">
      <dgm:prSet presAssocID="{F2B0B640-AC6B-47B2-A426-97CA2679DE00}" presName="sibTrans" presStyleLbl="sibTrans2D1" presStyleIdx="1" presStyleCnt="4" custAng="717532" custLinFactNeighborX="36436" custLinFactNeighborY="-17593"/>
      <dgm:spPr/>
    </dgm:pt>
    <dgm:pt modelId="{828EE9BC-5A7E-4901-B412-812150B846B0}" type="pres">
      <dgm:prSet presAssocID="{F2B0B640-AC6B-47B2-A426-97CA2679DE00}" presName="connectorText" presStyleLbl="sibTrans2D1" presStyleIdx="1" presStyleCnt="4"/>
      <dgm:spPr/>
    </dgm:pt>
    <dgm:pt modelId="{E483F1CB-D7DE-4FCD-A512-A701A88DBAC6}" type="pres">
      <dgm:prSet presAssocID="{962E249B-67CE-4B11-A5BA-9481090225C8}" presName="node" presStyleLbl="node1" presStyleIdx="2" presStyleCnt="5" custScaleX="119503" custScaleY="121623" custLinFactNeighborX="-2938" custLinFactNeighborY="-21380">
        <dgm:presLayoutVars>
          <dgm:bulletEnabled val="1"/>
        </dgm:presLayoutVars>
      </dgm:prSet>
      <dgm:spPr/>
    </dgm:pt>
    <dgm:pt modelId="{681188E3-4829-4DF8-9003-D40B85F093D4}" type="pres">
      <dgm:prSet presAssocID="{5ABBEDD0-0BAA-4940-9ACB-E503B565DD3C}" presName="sibTrans" presStyleLbl="sibTrans2D1" presStyleIdx="2" presStyleCnt="4" custAng="1111885" custScaleX="151574"/>
      <dgm:spPr/>
    </dgm:pt>
    <dgm:pt modelId="{ABE60717-E546-4A27-B984-939EFD6C0962}" type="pres">
      <dgm:prSet presAssocID="{5ABBEDD0-0BAA-4940-9ACB-E503B565DD3C}" presName="connectorText" presStyleLbl="sibTrans2D1" presStyleIdx="2" presStyleCnt="4"/>
      <dgm:spPr/>
    </dgm:pt>
    <dgm:pt modelId="{CBE00092-A4DD-48D1-8005-FB9A69DAB331}" type="pres">
      <dgm:prSet presAssocID="{5192F7D3-D0BB-4D40-A6D5-265C5F1B748F}" presName="node" presStyleLbl="node1" presStyleIdx="3" presStyleCnt="5" custLinFactNeighborX="-343" custLinFactNeighborY="-60606">
        <dgm:presLayoutVars>
          <dgm:bulletEnabled val="1"/>
        </dgm:presLayoutVars>
      </dgm:prSet>
      <dgm:spPr/>
    </dgm:pt>
    <dgm:pt modelId="{5B3E48B9-9999-410B-8ED6-C7E4426673CF}" type="pres">
      <dgm:prSet presAssocID="{3A110707-790F-453D-9403-8BB3E34EE693}" presName="sibTrans" presStyleLbl="sibTrans2D1" presStyleIdx="3" presStyleCnt="4" custAng="21110238" custScaleX="156670" custLinFactNeighborX="-16609" custLinFactNeighborY="-93794"/>
      <dgm:spPr/>
    </dgm:pt>
    <dgm:pt modelId="{456BC9D9-AA33-4F96-87BE-B7C797ED4735}" type="pres">
      <dgm:prSet presAssocID="{3A110707-790F-453D-9403-8BB3E34EE693}" presName="connectorText" presStyleLbl="sibTrans2D1" presStyleIdx="3" presStyleCnt="4"/>
      <dgm:spPr/>
    </dgm:pt>
    <dgm:pt modelId="{6E8D180B-9FDC-4D95-B723-78A61CF50B89}" type="pres">
      <dgm:prSet presAssocID="{F870224F-BACE-4197-8662-D376161585D1}" presName="node" presStyleLbl="node1" presStyleIdx="4" presStyleCnt="5" custScaleY="93228" custLinFactNeighborX="1029" custLinFactNeighborY="-1144">
        <dgm:presLayoutVars>
          <dgm:bulletEnabled val="1"/>
        </dgm:presLayoutVars>
      </dgm:prSet>
      <dgm:spPr/>
    </dgm:pt>
  </dgm:ptLst>
  <dgm:cxnLst>
    <dgm:cxn modelId="{1F0D9D09-A624-4E46-B51E-227CC52A6F2A}" type="presOf" srcId="{3A110707-790F-453D-9403-8BB3E34EE693}" destId="{5B3E48B9-9999-410B-8ED6-C7E4426673CF}" srcOrd="0" destOrd="0" presId="urn:microsoft.com/office/officeart/2005/8/layout/process5"/>
    <dgm:cxn modelId="{26DB6215-414D-4BC8-B729-CD6C1659CF9A}" type="presOf" srcId="{3A110707-790F-453D-9403-8BB3E34EE693}" destId="{456BC9D9-AA33-4F96-87BE-B7C797ED4735}" srcOrd="1" destOrd="0" presId="urn:microsoft.com/office/officeart/2005/8/layout/process5"/>
    <dgm:cxn modelId="{8FFF4225-B4CA-47BB-A3B6-5ABCC345F73A}" type="presOf" srcId="{F2B0B640-AC6B-47B2-A426-97CA2679DE00}" destId="{828EE9BC-5A7E-4901-B412-812150B846B0}" srcOrd="1" destOrd="0" presId="urn:microsoft.com/office/officeart/2005/8/layout/process5"/>
    <dgm:cxn modelId="{6C4CD12B-14EF-48C3-96D1-F1DF83002F9F}" srcId="{5133F1E4-B047-446E-A530-F59C79237EB7}" destId="{5192F7D3-D0BB-4D40-A6D5-265C5F1B748F}" srcOrd="3" destOrd="0" parTransId="{36B5E143-8E0D-45D9-8EEB-9F753FC72389}" sibTransId="{3A110707-790F-453D-9403-8BB3E34EE693}"/>
    <dgm:cxn modelId="{EB625560-CA06-4DE4-93EB-C5F21F2A4DB2}" type="presOf" srcId="{A7C7C47B-D8F5-494B-B542-8FAE83C9DCD9}" destId="{00D787BF-CECD-45E0-BAF2-DC811868B62A}" srcOrd="0" destOrd="0" presId="urn:microsoft.com/office/officeart/2005/8/layout/process5"/>
    <dgm:cxn modelId="{749A1E67-C676-4D9A-B6D6-A59EC594766C}" srcId="{5133F1E4-B047-446E-A530-F59C79237EB7}" destId="{3CF9B21D-FF9F-421E-822C-7CDBAF4C5CEB}" srcOrd="1" destOrd="0" parTransId="{195E7F87-24F6-459D-9CDF-C57CFBCC947B}" sibTransId="{F2B0B640-AC6B-47B2-A426-97CA2679DE00}"/>
    <dgm:cxn modelId="{8E21B26A-1914-4FD7-92B5-386C8D42CDD9}" type="presOf" srcId="{5133F1E4-B047-446E-A530-F59C79237EB7}" destId="{550BF299-84BD-42EC-B89B-90B9CD34282B}" srcOrd="0" destOrd="0" presId="urn:microsoft.com/office/officeart/2005/8/layout/process5"/>
    <dgm:cxn modelId="{CB76A774-58B0-472E-B424-12156F808752}" type="presOf" srcId="{711BFC5D-CC1A-467E-AA53-FB9D8F4D9867}" destId="{094A789F-BDD3-45D0-8293-60662AD243FC}" srcOrd="0" destOrd="0" presId="urn:microsoft.com/office/officeart/2005/8/layout/process5"/>
    <dgm:cxn modelId="{0EA09576-9308-4B5F-A33E-F22CC90273CD}" type="presOf" srcId="{3CF9B21D-FF9F-421E-822C-7CDBAF4C5CEB}" destId="{AED5F609-F21B-448F-BF7E-6AAC62075F91}" srcOrd="0" destOrd="0" presId="urn:microsoft.com/office/officeart/2005/8/layout/process5"/>
    <dgm:cxn modelId="{C122D378-6595-4645-B06F-5AC257A60528}" type="presOf" srcId="{962E249B-67CE-4B11-A5BA-9481090225C8}" destId="{E483F1CB-D7DE-4FCD-A512-A701A88DBAC6}" srcOrd="0" destOrd="0" presId="urn:microsoft.com/office/officeart/2005/8/layout/process5"/>
    <dgm:cxn modelId="{0D62BA7D-25D9-4FAF-92FA-A521E0DAC8BA}" srcId="{5133F1E4-B047-446E-A530-F59C79237EB7}" destId="{F870224F-BACE-4197-8662-D376161585D1}" srcOrd="4" destOrd="0" parTransId="{4A024141-79CF-439E-BE97-210E0965B240}" sibTransId="{67F0451F-74D8-4681-B64C-32475DA775FB}"/>
    <dgm:cxn modelId="{FEC92899-1954-40A2-B8A3-F381E6B6F335}" srcId="{5133F1E4-B047-446E-A530-F59C79237EB7}" destId="{711BFC5D-CC1A-467E-AA53-FB9D8F4D9867}" srcOrd="0" destOrd="0" parTransId="{506B7F89-87B1-4957-9814-DD42B48395AC}" sibTransId="{A7C7C47B-D8F5-494B-B542-8FAE83C9DCD9}"/>
    <dgm:cxn modelId="{A65E2DAA-4530-4088-A74E-0A30AE95729C}" type="presOf" srcId="{F870224F-BACE-4197-8662-D376161585D1}" destId="{6E8D180B-9FDC-4D95-B723-78A61CF50B89}" srcOrd="0" destOrd="0" presId="urn:microsoft.com/office/officeart/2005/8/layout/process5"/>
    <dgm:cxn modelId="{AA13C5B5-C028-4052-84BB-250D04996599}" srcId="{5133F1E4-B047-446E-A530-F59C79237EB7}" destId="{962E249B-67CE-4B11-A5BA-9481090225C8}" srcOrd="2" destOrd="0" parTransId="{D5624A3E-A272-41E3-B7F7-9207B1FB59F4}" sibTransId="{5ABBEDD0-0BAA-4940-9ACB-E503B565DD3C}"/>
    <dgm:cxn modelId="{95BFE5D1-C92E-4AE8-822C-827CFBD47367}" type="presOf" srcId="{5ABBEDD0-0BAA-4940-9ACB-E503B565DD3C}" destId="{681188E3-4829-4DF8-9003-D40B85F093D4}" srcOrd="0" destOrd="0" presId="urn:microsoft.com/office/officeart/2005/8/layout/process5"/>
    <dgm:cxn modelId="{534344D6-5645-4D0D-87D0-EAE608EF120B}" type="presOf" srcId="{5192F7D3-D0BB-4D40-A6D5-265C5F1B748F}" destId="{CBE00092-A4DD-48D1-8005-FB9A69DAB331}" srcOrd="0" destOrd="0" presId="urn:microsoft.com/office/officeart/2005/8/layout/process5"/>
    <dgm:cxn modelId="{21789ED8-4FA7-4BBE-8775-4C5826162984}" type="presOf" srcId="{F2B0B640-AC6B-47B2-A426-97CA2679DE00}" destId="{D2EE3F8C-9FBE-4D5A-9DF3-8869CAB11E30}" srcOrd="0" destOrd="0" presId="urn:microsoft.com/office/officeart/2005/8/layout/process5"/>
    <dgm:cxn modelId="{409518EA-7665-4C46-87E7-B555B59B7037}" type="presOf" srcId="{5ABBEDD0-0BAA-4940-9ACB-E503B565DD3C}" destId="{ABE60717-E546-4A27-B984-939EFD6C0962}" srcOrd="1" destOrd="0" presId="urn:microsoft.com/office/officeart/2005/8/layout/process5"/>
    <dgm:cxn modelId="{059882F0-E19D-4D3C-B61F-21C4A8A37212}" type="presOf" srcId="{A7C7C47B-D8F5-494B-B542-8FAE83C9DCD9}" destId="{5B45FAD7-258D-4C85-AE1A-4351D229082B}" srcOrd="1" destOrd="0" presId="urn:microsoft.com/office/officeart/2005/8/layout/process5"/>
    <dgm:cxn modelId="{24159526-4ABB-49EE-9FD3-D17723B72F09}" type="presParOf" srcId="{550BF299-84BD-42EC-B89B-90B9CD34282B}" destId="{094A789F-BDD3-45D0-8293-60662AD243FC}" srcOrd="0" destOrd="0" presId="urn:microsoft.com/office/officeart/2005/8/layout/process5"/>
    <dgm:cxn modelId="{3E823ADE-2AE0-496D-95D3-C228E092E0B3}" type="presParOf" srcId="{550BF299-84BD-42EC-B89B-90B9CD34282B}" destId="{00D787BF-CECD-45E0-BAF2-DC811868B62A}" srcOrd="1" destOrd="0" presId="urn:microsoft.com/office/officeart/2005/8/layout/process5"/>
    <dgm:cxn modelId="{77FA76E7-75E7-490F-BC11-00AAF8BF121C}" type="presParOf" srcId="{00D787BF-CECD-45E0-BAF2-DC811868B62A}" destId="{5B45FAD7-258D-4C85-AE1A-4351D229082B}" srcOrd="0" destOrd="0" presId="urn:microsoft.com/office/officeart/2005/8/layout/process5"/>
    <dgm:cxn modelId="{3AFBF56E-A80C-4B53-90AC-55B953943539}" type="presParOf" srcId="{550BF299-84BD-42EC-B89B-90B9CD34282B}" destId="{AED5F609-F21B-448F-BF7E-6AAC62075F91}" srcOrd="2" destOrd="0" presId="urn:microsoft.com/office/officeart/2005/8/layout/process5"/>
    <dgm:cxn modelId="{D09EF9BF-ECB6-4636-ADF9-35F712D43568}" type="presParOf" srcId="{550BF299-84BD-42EC-B89B-90B9CD34282B}" destId="{D2EE3F8C-9FBE-4D5A-9DF3-8869CAB11E30}" srcOrd="3" destOrd="0" presId="urn:microsoft.com/office/officeart/2005/8/layout/process5"/>
    <dgm:cxn modelId="{12B1AEB3-AB65-4D85-B6B4-265FA75407A9}" type="presParOf" srcId="{D2EE3F8C-9FBE-4D5A-9DF3-8869CAB11E30}" destId="{828EE9BC-5A7E-4901-B412-812150B846B0}" srcOrd="0" destOrd="0" presId="urn:microsoft.com/office/officeart/2005/8/layout/process5"/>
    <dgm:cxn modelId="{01D06896-5AC0-4294-B71F-F92F10C0E166}" type="presParOf" srcId="{550BF299-84BD-42EC-B89B-90B9CD34282B}" destId="{E483F1CB-D7DE-4FCD-A512-A701A88DBAC6}" srcOrd="4" destOrd="0" presId="urn:microsoft.com/office/officeart/2005/8/layout/process5"/>
    <dgm:cxn modelId="{84C2C0A7-6A9E-4241-8BE0-11D532A07C9C}" type="presParOf" srcId="{550BF299-84BD-42EC-B89B-90B9CD34282B}" destId="{681188E3-4829-4DF8-9003-D40B85F093D4}" srcOrd="5" destOrd="0" presId="urn:microsoft.com/office/officeart/2005/8/layout/process5"/>
    <dgm:cxn modelId="{A4C4034B-AF2F-4CEB-85C3-3C699A684261}" type="presParOf" srcId="{681188E3-4829-4DF8-9003-D40B85F093D4}" destId="{ABE60717-E546-4A27-B984-939EFD6C0962}" srcOrd="0" destOrd="0" presId="urn:microsoft.com/office/officeart/2005/8/layout/process5"/>
    <dgm:cxn modelId="{60127E08-56D5-4706-91CE-5075F6789B66}" type="presParOf" srcId="{550BF299-84BD-42EC-B89B-90B9CD34282B}" destId="{CBE00092-A4DD-48D1-8005-FB9A69DAB331}" srcOrd="6" destOrd="0" presId="urn:microsoft.com/office/officeart/2005/8/layout/process5"/>
    <dgm:cxn modelId="{016FEEE4-F21C-45AB-AD59-D2E153124600}" type="presParOf" srcId="{550BF299-84BD-42EC-B89B-90B9CD34282B}" destId="{5B3E48B9-9999-410B-8ED6-C7E4426673CF}" srcOrd="7" destOrd="0" presId="urn:microsoft.com/office/officeart/2005/8/layout/process5"/>
    <dgm:cxn modelId="{A6112573-0051-48F8-8454-EEEDD95177D3}" type="presParOf" srcId="{5B3E48B9-9999-410B-8ED6-C7E4426673CF}" destId="{456BC9D9-AA33-4F96-87BE-B7C797ED4735}" srcOrd="0" destOrd="0" presId="urn:microsoft.com/office/officeart/2005/8/layout/process5"/>
    <dgm:cxn modelId="{E58EAC08-467E-4996-8AE4-27F60EDE29B5}" type="presParOf" srcId="{550BF299-84BD-42EC-B89B-90B9CD34282B}" destId="{6E8D180B-9FDC-4D95-B723-78A61CF50B89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4A789F-BDD3-45D0-8293-60662AD243FC}">
      <dsp:nvSpPr>
        <dsp:cNvPr id="0" name=""/>
        <dsp:cNvSpPr/>
      </dsp:nvSpPr>
      <dsp:spPr>
        <a:xfrm>
          <a:off x="1239297" y="161951"/>
          <a:ext cx="3180374" cy="16765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  <a:softEdge rad="3175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>
              <a:latin typeface="Comic Sans MS" panose="030F0702030302020204" pitchFamily="66" charset="0"/>
            </a:rPr>
            <a:t>Приходи в любой</a:t>
          </a:r>
          <a:br>
            <a:rPr lang="ru-RU" sz="2200" kern="1200" dirty="0">
              <a:latin typeface="Comic Sans MS" panose="030F0702030302020204" pitchFamily="66" charset="0"/>
            </a:rPr>
          </a:br>
          <a:r>
            <a:rPr lang="ru-RU" sz="2200" b="0" i="0" kern="1200" dirty="0">
              <a:latin typeface="Comic Sans MS" panose="030F0702030302020204" pitchFamily="66" charset="0"/>
            </a:rPr>
            <a:t>из музеев-участников фестиваля</a:t>
          </a:r>
          <a:endParaRPr lang="ru-RU" sz="2200" kern="1200" dirty="0">
            <a:latin typeface="Comic Sans MS" panose="030F0702030302020204" pitchFamily="66" charset="0"/>
          </a:endParaRPr>
        </a:p>
      </dsp:txBody>
      <dsp:txXfrm>
        <a:off x="1288401" y="211055"/>
        <a:ext cx="3082166" cy="1578335"/>
      </dsp:txXfrm>
    </dsp:sp>
    <dsp:sp modelId="{00D787BF-CECD-45E0-BAF2-DC811868B62A}">
      <dsp:nvSpPr>
        <dsp:cNvPr id="0" name=""/>
        <dsp:cNvSpPr/>
      </dsp:nvSpPr>
      <dsp:spPr>
        <a:xfrm rot="43010">
          <a:off x="4633493" y="499824"/>
          <a:ext cx="1158536" cy="71763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>
        <a:off x="4633501" y="642004"/>
        <a:ext cx="943245" cy="430582"/>
      </dsp:txXfrm>
    </dsp:sp>
    <dsp:sp modelId="{AED5F609-F21B-448F-BF7E-6AAC62075F91}">
      <dsp:nvSpPr>
        <dsp:cNvPr id="0" name=""/>
        <dsp:cNvSpPr/>
      </dsp:nvSpPr>
      <dsp:spPr>
        <a:xfrm>
          <a:off x="6031170" y="121011"/>
          <a:ext cx="3579704" cy="17589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>
              <a:latin typeface="Comic Sans MS" panose="030F0702030302020204" pitchFamily="66" charset="0"/>
            </a:rPr>
            <a:t>Получи путеводитель фестиваля и диплом участника</a:t>
          </a:r>
          <a:endParaRPr lang="ru-RU" sz="2200" kern="1200" dirty="0">
            <a:latin typeface="Comic Sans MS" panose="030F0702030302020204" pitchFamily="66" charset="0"/>
          </a:endParaRPr>
        </a:p>
      </dsp:txBody>
      <dsp:txXfrm>
        <a:off x="6082688" y="172529"/>
        <a:ext cx="3476668" cy="1655908"/>
      </dsp:txXfrm>
    </dsp:sp>
    <dsp:sp modelId="{D2EE3F8C-9FBE-4D5A-9DF3-8869CAB11E30}">
      <dsp:nvSpPr>
        <dsp:cNvPr id="0" name=""/>
        <dsp:cNvSpPr/>
      </dsp:nvSpPr>
      <dsp:spPr>
        <a:xfrm rot="4291585">
          <a:off x="8610632" y="2051742"/>
          <a:ext cx="832500" cy="71763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 rot="-5400000">
        <a:off x="8777481" y="1999857"/>
        <a:ext cx="430582" cy="617209"/>
      </dsp:txXfrm>
    </dsp:sp>
    <dsp:sp modelId="{E483F1CB-D7DE-4FCD-A512-A701A88DBAC6}">
      <dsp:nvSpPr>
        <dsp:cNvPr id="0" name=""/>
        <dsp:cNvSpPr/>
      </dsp:nvSpPr>
      <dsp:spPr>
        <a:xfrm>
          <a:off x="8024522" y="3234303"/>
          <a:ext cx="3458053" cy="21116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>
              <a:latin typeface="Comic Sans MS" panose="030F0702030302020204" pitchFamily="66" charset="0"/>
            </a:rPr>
            <a:t>Пройди маршрут</a:t>
          </a:r>
          <a:br>
            <a:rPr lang="ru-RU" sz="2200" kern="1200" dirty="0">
              <a:latin typeface="Comic Sans MS" panose="030F0702030302020204" pitchFamily="66" charset="0"/>
            </a:rPr>
          </a:br>
          <a:r>
            <a:rPr lang="ru-RU" sz="2200" b="0" i="0" kern="1200" dirty="0">
              <a:latin typeface="Comic Sans MS" panose="030F0702030302020204" pitchFamily="66" charset="0"/>
            </a:rPr>
            <a:t>и получи наклейку в диплом</a:t>
          </a:r>
          <a:endParaRPr lang="ru-RU" sz="2200" kern="1200" dirty="0">
            <a:latin typeface="Comic Sans MS" panose="030F0702030302020204" pitchFamily="66" charset="0"/>
          </a:endParaRPr>
        </a:p>
      </dsp:txBody>
      <dsp:txXfrm>
        <a:off x="8086370" y="3296151"/>
        <a:ext cx="3334357" cy="1987943"/>
      </dsp:txXfrm>
    </dsp:sp>
    <dsp:sp modelId="{681188E3-4829-4DF8-9003-D40B85F093D4}">
      <dsp:nvSpPr>
        <dsp:cNvPr id="0" name=""/>
        <dsp:cNvSpPr/>
      </dsp:nvSpPr>
      <dsp:spPr>
        <a:xfrm rot="12457087">
          <a:off x="7059275" y="3570812"/>
          <a:ext cx="880577" cy="71763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 rot="10800000">
        <a:off x="7262301" y="3764241"/>
        <a:ext cx="665286" cy="430582"/>
      </dsp:txXfrm>
    </dsp:sp>
    <dsp:sp modelId="{CBE00092-A4DD-48D1-8005-FB9A69DAB331}">
      <dsp:nvSpPr>
        <dsp:cNvPr id="0" name=""/>
        <dsp:cNvSpPr/>
      </dsp:nvSpPr>
      <dsp:spPr>
        <a:xfrm>
          <a:off x="4048439" y="2740966"/>
          <a:ext cx="2893695" cy="17362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>
              <a:latin typeface="Comic Sans MS" panose="030F0702030302020204" pitchFamily="66" charset="0"/>
            </a:rPr>
            <a:t>Постарайся пройти как можно больше маршрутов.</a:t>
          </a:r>
          <a:br>
            <a:rPr lang="ru-RU" sz="2200" kern="1200" dirty="0">
              <a:latin typeface="Comic Sans MS" panose="030F0702030302020204" pitchFamily="66" charset="0"/>
            </a:rPr>
          </a:br>
          <a:r>
            <a:rPr lang="ru-RU" sz="2200" b="0" i="0" kern="1200" dirty="0">
              <a:latin typeface="Comic Sans MS" panose="030F0702030302020204" pitchFamily="66" charset="0"/>
            </a:rPr>
            <a:t>Собирай наклейки!</a:t>
          </a:r>
          <a:endParaRPr lang="ru-RU" sz="2200" kern="1200" dirty="0">
            <a:latin typeface="Comic Sans MS" panose="030F0702030302020204" pitchFamily="66" charset="0"/>
          </a:endParaRPr>
        </a:p>
      </dsp:txBody>
      <dsp:txXfrm>
        <a:off x="4099291" y="2791818"/>
        <a:ext cx="2791991" cy="1634513"/>
      </dsp:txXfrm>
    </dsp:sp>
    <dsp:sp modelId="{5B3E48B9-9999-410B-8ED6-C7E4426673CF}">
      <dsp:nvSpPr>
        <dsp:cNvPr id="0" name=""/>
        <dsp:cNvSpPr/>
      </dsp:nvSpPr>
      <dsp:spPr>
        <a:xfrm rot="9444294">
          <a:off x="2925520" y="3089036"/>
          <a:ext cx="958391" cy="71763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 rot="10800000">
        <a:off x="3132548" y="3191204"/>
        <a:ext cx="743100" cy="430582"/>
      </dsp:txXfrm>
    </dsp:sp>
    <dsp:sp modelId="{6E8D180B-9FDC-4D95-B723-78A61CF50B89}">
      <dsp:nvSpPr>
        <dsp:cNvPr id="0" name=""/>
        <dsp:cNvSpPr/>
      </dsp:nvSpPr>
      <dsp:spPr>
        <a:xfrm>
          <a:off x="36966" y="3832144"/>
          <a:ext cx="2893695" cy="16186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>
              <a:latin typeface="Comic Sans MS" panose="030F0702030302020204" pitchFamily="66" charset="0"/>
            </a:rPr>
            <a:t>Покажи диплом участника и получи значок!</a:t>
          </a:r>
          <a:endParaRPr lang="ru-RU" sz="2200" kern="1200" dirty="0">
            <a:latin typeface="Comic Sans MS" panose="030F0702030302020204" pitchFamily="66" charset="0"/>
          </a:endParaRPr>
        </a:p>
      </dsp:txBody>
      <dsp:txXfrm>
        <a:off x="84374" y="3879552"/>
        <a:ext cx="2798879" cy="15238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04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288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839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125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61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73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665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797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161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637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690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9E5DD-A278-4817-8A77-2B8A7B67701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BC67C-F450-483E-86BE-D1346390D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86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C0C9990D-1322-422B-BF14-A3029312D6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4536028"/>
              </p:ext>
            </p:extLst>
          </p:nvPr>
        </p:nvGraphicFramePr>
        <p:xfrm>
          <a:off x="208722" y="282803"/>
          <a:ext cx="11574783" cy="6406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1769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7BD6FC82-5785-47E2-89C9-844360D38D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02" y="260737"/>
            <a:ext cx="2791541" cy="29437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EED0BC1-8821-46E5-AC59-EEEF32D07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663" y="245343"/>
            <a:ext cx="2791542" cy="29437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86833F2-EA57-464B-A253-1510E0FC2B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088" y="245342"/>
            <a:ext cx="2560543" cy="29437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D692495-AFC2-4B3D-8604-25A933568B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06" y="3584240"/>
            <a:ext cx="2560543" cy="30682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3FC4AC0-E493-4627-A2E4-72EAAF17F9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091" y="3535689"/>
            <a:ext cx="2560542" cy="3116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F4CC4EA-3369-43FD-AD2E-E0A21F1B20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674" y="3535690"/>
            <a:ext cx="2560541" cy="30769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7839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DBA8975-65B5-46F1-A02E-DACD58542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141" y="200723"/>
            <a:ext cx="2783809" cy="32282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3EB2C05-3246-4A6F-A34F-6481A05AFE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117" y="3714387"/>
            <a:ext cx="2644369" cy="29761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D777832-C236-4C1E-B69D-73888AE4E1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" y="3714387"/>
            <a:ext cx="2463022" cy="29756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4A364B2-4AB3-4CF2-908F-0140CD7A08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381" y="3579000"/>
            <a:ext cx="2690093" cy="31110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B392987-454C-4C08-86B0-A9699F6891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082" y="200723"/>
            <a:ext cx="2735817" cy="31110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9B51129-0AC0-44CF-97B6-98A56C21F3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14" y="200723"/>
            <a:ext cx="2728196" cy="32282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9218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CE2C82E-495C-46F9-8745-8E7D00AF5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9" y="3429001"/>
            <a:ext cx="2600608" cy="31916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8C061BA-4E37-4786-AC5A-89753C5EC3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386" y="3458082"/>
            <a:ext cx="2697714" cy="31625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8E6862A-51DF-4992-B7BE-276300AAC5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02" y="237344"/>
            <a:ext cx="2600608" cy="29452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7C536E9-6D44-45B3-830F-72D081D5CB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604" y="3429000"/>
            <a:ext cx="2758679" cy="31916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D5DA381-7E19-4BDA-8F02-8DD2D8E853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778" y="237343"/>
            <a:ext cx="2598645" cy="29452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0A42A80-CC4A-4410-964C-D314E402E2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323" y="237342"/>
            <a:ext cx="2629128" cy="29452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3055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A6DCD0-9D86-4DFA-838F-91847AC6F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399" y="216183"/>
            <a:ext cx="2540001" cy="31386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4FDC7DE-9EB3-4AC2-B7FA-0661E595FC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772" y="216183"/>
            <a:ext cx="2540001" cy="31386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C3E3CCA-7482-49BF-B21F-6B688E5780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3724500"/>
            <a:ext cx="2336800" cy="29537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690C2DC-93B0-4366-A63D-2B3E685782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6" y="3711800"/>
            <a:ext cx="2540001" cy="29664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608E2DF-C0B8-4FA9-BF42-C9C7495D54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64" y="281369"/>
            <a:ext cx="2681746" cy="31386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3803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39</Words>
  <Application>Microsoft Office PowerPoint</Application>
  <PresentationFormat>Широкоэкранный</PresentationFormat>
  <Paragraphs>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2024-10-24T16:11:55Z</dcterms:created>
  <dcterms:modified xsi:type="dcterms:W3CDTF">2024-10-24T17:21:59Z</dcterms:modified>
</cp:coreProperties>
</file>