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2" r:id="rId1"/>
  </p:sldMasterIdLst>
  <p:notesMasterIdLst>
    <p:notesMasterId r:id="rId11"/>
  </p:notesMasterIdLst>
  <p:sldIdLst>
    <p:sldId id="256" r:id="rId2"/>
    <p:sldId id="276" r:id="rId3"/>
    <p:sldId id="273" r:id="rId4"/>
    <p:sldId id="262" r:id="rId5"/>
    <p:sldId id="282" r:id="rId6"/>
    <p:sldId id="274" r:id="rId7"/>
    <p:sldId id="275" r:id="rId8"/>
    <p:sldId id="284" r:id="rId9"/>
    <p:sldId id="267" r:id="rId10"/>
  </p:sldIdLst>
  <p:sldSz cx="9144000" cy="5143500" type="screen16x9"/>
  <p:notesSz cx="6858000" cy="9144000"/>
  <p:embeddedFontLst>
    <p:embeddedFont>
      <p:font typeface="Gabriola" pitchFamily="82" charset="0"/>
      <p:regular r:id="rId12"/>
    </p:embeddedFont>
    <p:embeddedFont>
      <p:font typeface="Dela Gothic One" charset="-128"/>
      <p:regular r:id="rId13"/>
    </p:embeddedFont>
    <p:embeddedFont>
      <p:font typeface="Cabin" charset="0"/>
      <p:regular r:id="rId14"/>
      <p:bold r:id="rId15"/>
      <p:italic r:id="rId16"/>
      <p:boldItalic r:id="rId17"/>
    </p:embeddedFont>
    <p:embeddedFont>
      <p:font typeface="Bookman Old Style" pitchFamily="18" charset="0"/>
      <p:regular r:id="rId18"/>
      <p:bold r:id="rId19"/>
      <p:italic r:id="rId20"/>
      <p:boldItalic r:id="rId21"/>
    </p:embeddedFont>
    <p:embeddedFont>
      <p:font typeface="Angsana New" pitchFamily="18" charset="-34"/>
      <p:regular r:id="rId22"/>
      <p:bold r:id="rId23"/>
      <p:italic r:id="rId24"/>
      <p:boldItalic r:id="rId25"/>
    </p:embeddedFont>
    <p:embeddedFont>
      <p:font typeface="Cambria" pitchFamily="18" charset="0"/>
      <p:regular r:id="rId26"/>
      <p:bold r:id="rId27"/>
      <p:italic r:id="rId28"/>
      <p:boldItalic r:id="rId29"/>
    </p:embeddedFont>
    <p:embeddedFont>
      <p:font typeface="Times New Roman Cyr" pitchFamily="18" charset="0"/>
      <p:regular r:id="rId30"/>
      <p:bold r:id="rId31"/>
      <p:italic r:id="rId32"/>
      <p:boldItalic r:id="rId33"/>
    </p:embeddedFont>
    <p:embeddedFont>
      <p:font typeface="Bebas Neue" charset="0"/>
      <p:regular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5B2F"/>
    <a:srgbClr val="E6AC1C"/>
  </p:clrMru>
</p:presentationPr>
</file>

<file path=ppt/tableStyles.xml><?xml version="1.0" encoding="utf-8"?>
<a:tblStyleLst xmlns:a="http://schemas.openxmlformats.org/drawingml/2006/main" def="{5225E404-848E-4D38-9EEA-A0B54AB95D29}">
  <a:tblStyle styleId="{5225E404-848E-4D38-9EEA-A0B54AB95D2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021918F-2FCE-4E67-94B1-04B19230AB73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18" y="-3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34" Type="http://schemas.openxmlformats.org/officeDocument/2006/relationships/font" Target="fonts/font23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33" Type="http://schemas.openxmlformats.org/officeDocument/2006/relationships/font" Target="fonts/font2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32" Type="http://schemas.openxmlformats.org/officeDocument/2006/relationships/font" Target="fonts/font2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font" Target="fonts/font1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font" Target="fonts/font2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font" Target="fonts/font19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" name="Google Shape;1325;g25ef8046fb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6" name="Google Shape;1326;g25ef8046fb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" name="Google Shape;1741;g25f76095a7a_1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2" name="Google Shape;1742;g25f76095a7a_1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1" name="Google Shape;1701;g25f76095a7a_1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2" name="Google Shape;1702;g25f76095a7a_1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g25f76095a7a_1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8" name="Google Shape;1398;g25f76095a7a_1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5" name="Google Shape;1985;g25f76095a7a_1_3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6" name="Google Shape;1986;g25f76095a7a_1_3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1" name="Google Shape;1721;g25f76095a7a_1_1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2" name="Google Shape;1722;g25f76095a7a_1_1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3" name="Google Shape;1733;g25f76095a7a_1_1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4" name="Google Shape;1734;g25f76095a7a_1_1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4" name="Google Shape;2004;g25f76095a7a_1_5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5" name="Google Shape;2005;g25f76095a7a_1_5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9" name="Google Shape;1659;g25f76095a7a_1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0" name="Google Shape;1660;g25f76095a7a_1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3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2.png"/><Relationship Id="rId5" Type="http://schemas.openxmlformats.org/officeDocument/2006/relationships/image" Target="../media/image4.pn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3.png"/><Relationship Id="rId7" Type="http://schemas.openxmlformats.org/officeDocument/2006/relationships/image" Target="../media/image7.png"/><Relationship Id="rId12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2.png"/><Relationship Id="rId5" Type="http://schemas.openxmlformats.org/officeDocument/2006/relationships/image" Target="../media/image4.pn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7.png"/><Relationship Id="rId9" Type="http://schemas.openxmlformats.org/officeDocument/2006/relationships/image" Target="../media/image1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5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256800" y="199050"/>
            <a:ext cx="8630400" cy="4745400"/>
          </a:xfrm>
          <a:prstGeom prst="rect">
            <a:avLst/>
          </a:prstGeom>
          <a:solidFill>
            <a:srgbClr val="FFFFFF">
              <a:alpha val="30000"/>
            </a:srgbClr>
          </a:solidFill>
          <a:ln w="7620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835400" y="1243900"/>
            <a:ext cx="5473200" cy="209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7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1835400" y="3423775"/>
            <a:ext cx="5473200" cy="475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2173925">
            <a:off x="-71006" y="3762115"/>
            <a:ext cx="881310" cy="1648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934491">
            <a:off x="1751391" y="4546101"/>
            <a:ext cx="279366" cy="805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534103">
            <a:off x="8112353" y="57179"/>
            <a:ext cx="1058346" cy="576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6012793">
            <a:off x="-78642" y="1563521"/>
            <a:ext cx="896561" cy="839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8498479" flipH="1">
            <a:off x="348385" y="250892"/>
            <a:ext cx="42527" cy="1887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" name="Google Shape;17;p2"/>
          <p:cNvGrpSpPr/>
          <p:nvPr/>
        </p:nvGrpSpPr>
        <p:grpSpPr>
          <a:xfrm>
            <a:off x="-123137" y="-63128"/>
            <a:ext cx="8169918" cy="5777635"/>
            <a:chOff x="-123137" y="-63128"/>
            <a:chExt cx="8169918" cy="5777635"/>
          </a:xfrm>
        </p:grpSpPr>
        <p:pic>
          <p:nvPicPr>
            <p:cNvPr id="18" name="Google Shape;18;p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3487591">
              <a:off x="7320122" y="-39600"/>
              <a:ext cx="503254" cy="8058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Google Shape;19;p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3306221">
              <a:off x="167123" y="4620379"/>
              <a:ext cx="655660" cy="104986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0" name="Google Shape;20;p2"/>
          <p:cNvGrpSpPr/>
          <p:nvPr/>
        </p:nvGrpSpPr>
        <p:grpSpPr>
          <a:xfrm>
            <a:off x="-82473" y="-355194"/>
            <a:ext cx="4661611" cy="4356326"/>
            <a:chOff x="-82473" y="-355194"/>
            <a:chExt cx="4661611" cy="4356326"/>
          </a:xfrm>
        </p:grpSpPr>
        <p:pic>
          <p:nvPicPr>
            <p:cNvPr id="21" name="Google Shape;21;p2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37" flipH="1">
              <a:off x="-82473" y="3045244"/>
              <a:ext cx="725796" cy="9558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Google Shape;22;p2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8289386">
              <a:off x="3776521" y="-253865"/>
              <a:ext cx="611855" cy="805828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3" name="Google Shape;23;p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4753" y="18163"/>
            <a:ext cx="500574" cy="654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-1818624">
            <a:off x="8256415" y="4550112"/>
            <a:ext cx="500574" cy="654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" name="Google Shape;25;p2"/>
          <p:cNvGrpSpPr/>
          <p:nvPr/>
        </p:nvGrpSpPr>
        <p:grpSpPr>
          <a:xfrm>
            <a:off x="1898918" y="-102272"/>
            <a:ext cx="5454683" cy="5309836"/>
            <a:chOff x="1898918" y="-102272"/>
            <a:chExt cx="5454683" cy="5309836"/>
          </a:xfrm>
        </p:grpSpPr>
        <p:pic>
          <p:nvPicPr>
            <p:cNvPr id="26" name="Google Shape;26;p2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8577089">
              <a:off x="2012632" y="-36863"/>
              <a:ext cx="387066" cy="5071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" name="Google Shape;27;p2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4694185">
              <a:off x="6694391" y="4529853"/>
              <a:ext cx="530196" cy="69472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8" name="Google Shape;28;p2"/>
          <p:cNvGrpSpPr/>
          <p:nvPr/>
        </p:nvGrpSpPr>
        <p:grpSpPr>
          <a:xfrm>
            <a:off x="38108" y="41071"/>
            <a:ext cx="8884278" cy="4962565"/>
            <a:chOff x="38108" y="41071"/>
            <a:chExt cx="8884278" cy="4962565"/>
          </a:xfrm>
        </p:grpSpPr>
        <p:grpSp>
          <p:nvGrpSpPr>
            <p:cNvPr id="29" name="Google Shape;29;p2"/>
            <p:cNvGrpSpPr/>
            <p:nvPr/>
          </p:nvGrpSpPr>
          <p:grpSpPr>
            <a:xfrm>
              <a:off x="38108" y="851741"/>
              <a:ext cx="422661" cy="451638"/>
              <a:chOff x="38108" y="924128"/>
              <a:chExt cx="422661" cy="451638"/>
            </a:xfrm>
          </p:grpSpPr>
          <p:pic>
            <p:nvPicPr>
              <p:cNvPr id="30" name="Google Shape;30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10800000" flipH="1">
                <a:off x="38108" y="924128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1" name="Google Shape;31;p2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7340693" flipH="1">
                <a:off x="348386" y="1212916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32" name="Google Shape;32;p2"/>
            <p:cNvGrpSpPr/>
            <p:nvPr/>
          </p:nvGrpSpPr>
          <p:grpSpPr>
            <a:xfrm>
              <a:off x="140695" y="2321191"/>
              <a:ext cx="388681" cy="554456"/>
              <a:chOff x="140695" y="2477366"/>
              <a:chExt cx="388681" cy="554456"/>
            </a:xfrm>
          </p:grpSpPr>
          <p:pic>
            <p:nvPicPr>
              <p:cNvPr id="33" name="Google Shape;33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8258944" flipH="1">
                <a:off x="190508" y="2832129"/>
                <a:ext cx="105544" cy="18877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4" name="Google Shape;34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10800000" flipH="1">
                <a:off x="423833" y="24773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5" name="Google Shape;35;p2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-8446953" flipH="1">
              <a:off x="6408022" y="203216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Google Shape;36;p2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 rot="6650757" flipH="1">
              <a:off x="8737431" y="1194053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37" name="Google Shape;37;p2"/>
            <p:cNvGrpSpPr/>
            <p:nvPr/>
          </p:nvGrpSpPr>
          <p:grpSpPr>
            <a:xfrm>
              <a:off x="8614629" y="2666150"/>
              <a:ext cx="307756" cy="654229"/>
              <a:chOff x="8614629" y="2666150"/>
              <a:chExt cx="307756" cy="654229"/>
            </a:xfrm>
          </p:grpSpPr>
          <p:pic>
            <p:nvPicPr>
              <p:cNvPr id="38" name="Google Shape;38;p2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9254692" flipH="1">
                <a:off x="8840959" y="3131744"/>
                <a:ext cx="42526" cy="1887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9" name="Google Shape;39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6415511" flipH="1">
                <a:off x="8667520" y="2649728"/>
                <a:ext cx="105543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0" name="Google Shape;40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6415456" flipH="1">
                <a:off x="8696134" y="2960031"/>
                <a:ext cx="48310" cy="864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41" name="Google Shape;41;p2"/>
            <p:cNvGrpSpPr/>
            <p:nvPr/>
          </p:nvGrpSpPr>
          <p:grpSpPr>
            <a:xfrm>
              <a:off x="2943558" y="92766"/>
              <a:ext cx="441386" cy="273288"/>
              <a:chOff x="2943558" y="92766"/>
              <a:chExt cx="441386" cy="273288"/>
            </a:xfrm>
          </p:grpSpPr>
          <p:pic>
            <p:nvPicPr>
              <p:cNvPr id="42" name="Google Shape;42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10800000" flipH="1">
                <a:off x="2943558" y="927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3" name="Google Shape;43;p2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7340693" flipH="1">
                <a:off x="3272561" y="203204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44" name="Google Shape;44;p2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 rot="10800000" flipH="1">
              <a:off x="6652258" y="250891"/>
              <a:ext cx="105543" cy="18877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5" name="Google Shape;45;p2"/>
            <p:cNvGrpSpPr/>
            <p:nvPr/>
          </p:nvGrpSpPr>
          <p:grpSpPr>
            <a:xfrm rot="4199310">
              <a:off x="4793051" y="-29513"/>
              <a:ext cx="307748" cy="654212"/>
              <a:chOff x="8614629" y="2666150"/>
              <a:chExt cx="307756" cy="654229"/>
            </a:xfrm>
          </p:grpSpPr>
          <p:pic>
            <p:nvPicPr>
              <p:cNvPr id="46" name="Google Shape;46;p2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9254692" flipH="1">
                <a:off x="8840959" y="3131744"/>
                <a:ext cx="42526" cy="1887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7" name="Google Shape;47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6415511" flipH="1">
                <a:off x="8667520" y="2649728"/>
                <a:ext cx="105543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8" name="Google Shape;48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6415456" flipH="1">
                <a:off x="8696134" y="2960031"/>
                <a:ext cx="48310" cy="864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49" name="Google Shape;49;p2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4098951">
              <a:off x="7565275" y="4854616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50" name="Google Shape;50;p2"/>
            <p:cNvGrpSpPr/>
            <p:nvPr/>
          </p:nvGrpSpPr>
          <p:grpSpPr>
            <a:xfrm>
              <a:off x="5015629" y="4769080"/>
              <a:ext cx="1334822" cy="216248"/>
              <a:chOff x="5015629" y="4769080"/>
              <a:chExt cx="1334822" cy="216248"/>
            </a:xfrm>
          </p:grpSpPr>
          <p:pic>
            <p:nvPicPr>
              <p:cNvPr id="51" name="Google Shape;51;p2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4551152" flipH="1">
                <a:off x="5711535" y="4782840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2" name="Google Shape;52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-9109059">
                <a:off x="6206581" y="4782813"/>
                <a:ext cx="105547" cy="18878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3" name="Google Shape;53;p2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-7075986">
                <a:off x="5040959" y="4834033"/>
                <a:ext cx="48311" cy="8640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54" name="Google Shape;54;p2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 rot="6650757" flipH="1">
              <a:off x="2487581" y="4782840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5" name="Google Shape;55;p2"/>
          <p:cNvGrpSpPr/>
          <p:nvPr/>
        </p:nvGrpSpPr>
        <p:grpSpPr>
          <a:xfrm>
            <a:off x="38088" y="861470"/>
            <a:ext cx="8949988" cy="2736226"/>
            <a:chOff x="38088" y="861470"/>
            <a:chExt cx="8949988" cy="2736226"/>
          </a:xfrm>
        </p:grpSpPr>
        <p:pic>
          <p:nvPicPr>
            <p:cNvPr id="56" name="Google Shape;56;p2"/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 rot="7012013">
              <a:off x="182913" y="895050"/>
              <a:ext cx="441402" cy="59589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Google Shape;57;p2"/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 rot="-4458450">
              <a:off x="8420839" y="3006687"/>
              <a:ext cx="441402" cy="59589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5"/>
          <p:cNvSpPr txBox="1">
            <a:spLocks noGrp="1"/>
          </p:cNvSpPr>
          <p:nvPr>
            <p:ph type="subTitle" idx="1"/>
          </p:nvPr>
        </p:nvSpPr>
        <p:spPr>
          <a:xfrm>
            <a:off x="4882517" y="3608750"/>
            <a:ext cx="2716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44" name="Google Shape;144;p5"/>
          <p:cNvSpPr txBox="1">
            <a:spLocks noGrp="1"/>
          </p:cNvSpPr>
          <p:nvPr>
            <p:ph type="subTitle" idx="2"/>
          </p:nvPr>
        </p:nvSpPr>
        <p:spPr>
          <a:xfrm>
            <a:off x="1545283" y="3608750"/>
            <a:ext cx="2716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45" name="Google Shape;145;p5"/>
          <p:cNvSpPr txBox="1">
            <a:spLocks noGrp="1"/>
          </p:cNvSpPr>
          <p:nvPr>
            <p:ph type="subTitle" idx="3"/>
          </p:nvPr>
        </p:nvSpPr>
        <p:spPr>
          <a:xfrm>
            <a:off x="4882508" y="3300725"/>
            <a:ext cx="2716200" cy="39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18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46" name="Google Shape;146;p5"/>
          <p:cNvSpPr txBox="1">
            <a:spLocks noGrp="1"/>
          </p:cNvSpPr>
          <p:nvPr>
            <p:ph type="subTitle" idx="4"/>
          </p:nvPr>
        </p:nvSpPr>
        <p:spPr>
          <a:xfrm>
            <a:off x="1545283" y="3300725"/>
            <a:ext cx="2716200" cy="39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18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grpSp>
        <p:nvGrpSpPr>
          <p:cNvPr id="147" name="Google Shape;147;p5"/>
          <p:cNvGrpSpPr/>
          <p:nvPr/>
        </p:nvGrpSpPr>
        <p:grpSpPr>
          <a:xfrm rot="10800000" flipH="1">
            <a:off x="467286" y="-108671"/>
            <a:ext cx="8424397" cy="5121886"/>
            <a:chOff x="467286" y="168627"/>
            <a:chExt cx="8424397" cy="5121886"/>
          </a:xfrm>
        </p:grpSpPr>
        <p:pic>
          <p:nvPicPr>
            <p:cNvPr id="148" name="Google Shape;148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5934491">
              <a:off x="8332316" y="-33899"/>
              <a:ext cx="279366" cy="8058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9" name="Google Shape;149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-4771454" flipH="1">
              <a:off x="883758" y="4384161"/>
              <a:ext cx="412706" cy="11904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0" name="Google Shape;150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267462" flipH="1">
            <a:off x="-78013" y="2419820"/>
            <a:ext cx="692334" cy="64836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1" name="Google Shape;151;p5"/>
          <p:cNvGrpSpPr/>
          <p:nvPr/>
        </p:nvGrpSpPr>
        <p:grpSpPr>
          <a:xfrm rot="10800000" flipH="1">
            <a:off x="-112784" y="586627"/>
            <a:ext cx="9256785" cy="2695283"/>
            <a:chOff x="-111959" y="1923857"/>
            <a:chExt cx="9256785" cy="2695283"/>
          </a:xfrm>
        </p:grpSpPr>
        <p:pic>
          <p:nvPicPr>
            <p:cNvPr id="152" name="Google Shape;152;p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-9328245" flipH="1">
              <a:off x="27701" y="3722699"/>
              <a:ext cx="611847" cy="80579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3" name="Google Shape;153;p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-44">
              <a:off x="8532968" y="1923861"/>
              <a:ext cx="611858" cy="80582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4" name="Google Shape;154;p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7058172" flipH="1">
            <a:off x="8652822" y="3406451"/>
            <a:ext cx="503253" cy="80582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5" name="Google Shape;155;p5"/>
          <p:cNvGrpSpPr/>
          <p:nvPr/>
        </p:nvGrpSpPr>
        <p:grpSpPr>
          <a:xfrm rot="10800000" flipH="1">
            <a:off x="70206" y="78329"/>
            <a:ext cx="9004833" cy="5143423"/>
            <a:chOff x="70206" y="-39910"/>
            <a:chExt cx="9004833" cy="5143423"/>
          </a:xfrm>
        </p:grpSpPr>
        <p:grpSp>
          <p:nvGrpSpPr>
            <p:cNvPr id="156" name="Google Shape;156;p5"/>
            <p:cNvGrpSpPr/>
            <p:nvPr/>
          </p:nvGrpSpPr>
          <p:grpSpPr>
            <a:xfrm>
              <a:off x="7752058" y="4786341"/>
              <a:ext cx="441386" cy="273288"/>
              <a:chOff x="2940183" y="200766"/>
              <a:chExt cx="441386" cy="273288"/>
            </a:xfrm>
          </p:grpSpPr>
          <p:pic>
            <p:nvPicPr>
              <p:cNvPr id="157" name="Google Shape;157;p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10800000" flipH="1">
                <a:off x="2940183" y="2007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8" name="Google Shape;158;p5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-7340693" flipH="1">
                <a:off x="3269186" y="311204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9" name="Google Shape;159;p5"/>
            <p:cNvGrpSpPr/>
            <p:nvPr/>
          </p:nvGrpSpPr>
          <p:grpSpPr>
            <a:xfrm>
              <a:off x="70206" y="-39910"/>
              <a:ext cx="9004833" cy="5143423"/>
              <a:chOff x="70206" y="-39910"/>
              <a:chExt cx="9004833" cy="5143423"/>
            </a:xfrm>
          </p:grpSpPr>
          <p:grpSp>
            <p:nvGrpSpPr>
              <p:cNvPr id="160" name="Google Shape;160;p5"/>
              <p:cNvGrpSpPr/>
              <p:nvPr/>
            </p:nvGrpSpPr>
            <p:grpSpPr>
              <a:xfrm>
                <a:off x="75208" y="4718166"/>
                <a:ext cx="441386" cy="273288"/>
                <a:chOff x="2943558" y="92766"/>
                <a:chExt cx="441386" cy="273288"/>
              </a:xfrm>
            </p:grpSpPr>
            <p:pic>
              <p:nvPicPr>
                <p:cNvPr id="161" name="Google Shape;161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2943558" y="92766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62" name="Google Shape;162;p5"/>
                <p:cNvPicPr preferRelativeResize="0"/>
                <p:nvPr/>
              </p:nvPicPr>
              <p:blipFill>
                <a:blip r:embed="rId7">
                  <a:alphaModFix/>
                </a:blip>
                <a:stretch>
                  <a:fillRect/>
                </a:stretch>
              </p:blipFill>
              <p:spPr>
                <a:xfrm rot="-7340693" flipH="1">
                  <a:off x="3272561" y="203204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63" name="Google Shape;163;p5"/>
              <p:cNvGrpSpPr/>
              <p:nvPr/>
            </p:nvGrpSpPr>
            <p:grpSpPr>
              <a:xfrm rot="5116751">
                <a:off x="2170210" y="4596125"/>
                <a:ext cx="307754" cy="654224"/>
                <a:chOff x="8614629" y="2666150"/>
                <a:chExt cx="307756" cy="654229"/>
              </a:xfrm>
            </p:grpSpPr>
            <p:pic>
              <p:nvPicPr>
                <p:cNvPr id="164" name="Google Shape;164;p5"/>
                <p:cNvPicPr preferRelativeResize="0"/>
                <p:nvPr/>
              </p:nvPicPr>
              <p:blipFill>
                <a:blip r:embed="rId7">
                  <a:alphaModFix/>
                </a:blip>
                <a:stretch>
                  <a:fillRect/>
                </a:stretch>
              </p:blipFill>
              <p:spPr>
                <a:xfrm rot="-9254692" flipH="1">
                  <a:off x="8840959" y="3131744"/>
                  <a:ext cx="42526" cy="18877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65" name="Google Shape;165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6415511" flipH="1">
                  <a:off x="8667520" y="2649728"/>
                  <a:ext cx="105543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66" name="Google Shape;166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6415456" flipH="1">
                  <a:off x="8696134" y="2960031"/>
                  <a:ext cx="48310" cy="8640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67" name="Google Shape;167;p5"/>
              <p:cNvGrpSpPr/>
              <p:nvPr/>
            </p:nvGrpSpPr>
            <p:grpSpPr>
              <a:xfrm rot="5116751">
                <a:off x="74395" y="3212914"/>
                <a:ext cx="682518" cy="236132"/>
                <a:chOff x="9006531" y="2930820"/>
                <a:chExt cx="682524" cy="236133"/>
              </a:xfrm>
            </p:grpSpPr>
            <p:pic>
              <p:nvPicPr>
                <p:cNvPr id="168" name="Google Shape;168;p5"/>
                <p:cNvPicPr preferRelativeResize="0"/>
                <p:nvPr/>
              </p:nvPicPr>
              <p:blipFill>
                <a:blip r:embed="rId7">
                  <a:alphaModFix/>
                </a:blip>
                <a:stretch>
                  <a:fillRect/>
                </a:stretch>
              </p:blipFill>
              <p:spPr>
                <a:xfrm rot="8013523" flipH="1">
                  <a:off x="9584740" y="2956313"/>
                  <a:ext cx="42526" cy="18877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69" name="Google Shape;169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2083702" flipH="1">
                  <a:off x="9050903" y="2944068"/>
                  <a:ext cx="105544" cy="188776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70" name="Google Shape;170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2083551" flipH="1">
                  <a:off x="9326229" y="3074483"/>
                  <a:ext cx="48310" cy="86406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171" name="Google Shape;171;p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10800000" flipH="1">
                <a:off x="467283" y="44895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172" name="Google Shape;172;p5"/>
              <p:cNvGrpSpPr/>
              <p:nvPr/>
            </p:nvGrpSpPr>
            <p:grpSpPr>
              <a:xfrm>
                <a:off x="7539258" y="208628"/>
                <a:ext cx="441386" cy="273288"/>
                <a:chOff x="2943558" y="92766"/>
                <a:chExt cx="441386" cy="273288"/>
              </a:xfrm>
            </p:grpSpPr>
            <p:pic>
              <p:nvPicPr>
                <p:cNvPr id="173" name="Google Shape;173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2943558" y="92766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74" name="Google Shape;174;p5"/>
                <p:cNvPicPr preferRelativeResize="0"/>
                <p:nvPr/>
              </p:nvPicPr>
              <p:blipFill>
                <a:blip r:embed="rId7">
                  <a:alphaModFix/>
                </a:blip>
                <a:stretch>
                  <a:fillRect/>
                </a:stretch>
              </p:blipFill>
              <p:spPr>
                <a:xfrm rot="-7340693" flipH="1">
                  <a:off x="3272561" y="203204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175" name="Google Shape;175;p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10800000" flipH="1">
                <a:off x="8786133" y="744141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176" name="Google Shape;176;p5"/>
              <p:cNvGrpSpPr/>
              <p:nvPr/>
            </p:nvGrpSpPr>
            <p:grpSpPr>
              <a:xfrm rot="7112924">
                <a:off x="8560287" y="2493384"/>
                <a:ext cx="307752" cy="654221"/>
                <a:chOff x="8614629" y="2666150"/>
                <a:chExt cx="307756" cy="654229"/>
              </a:xfrm>
            </p:grpSpPr>
            <p:pic>
              <p:nvPicPr>
                <p:cNvPr id="177" name="Google Shape;177;p5"/>
                <p:cNvPicPr preferRelativeResize="0"/>
                <p:nvPr/>
              </p:nvPicPr>
              <p:blipFill>
                <a:blip r:embed="rId7">
                  <a:alphaModFix/>
                </a:blip>
                <a:stretch>
                  <a:fillRect/>
                </a:stretch>
              </p:blipFill>
              <p:spPr>
                <a:xfrm rot="-9254692" flipH="1">
                  <a:off x="8840959" y="3131744"/>
                  <a:ext cx="42526" cy="18877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78" name="Google Shape;178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6415511" flipH="1">
                  <a:off x="8667520" y="2649728"/>
                  <a:ext cx="105543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79" name="Google Shape;179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6415456" flipH="1">
                  <a:off x="8696134" y="2960031"/>
                  <a:ext cx="48310" cy="8640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0" name="Google Shape;180;p5"/>
              <p:cNvGrpSpPr/>
              <p:nvPr/>
            </p:nvGrpSpPr>
            <p:grpSpPr>
              <a:xfrm>
                <a:off x="8594633" y="1527303"/>
                <a:ext cx="441386" cy="273288"/>
                <a:chOff x="2943558" y="92766"/>
                <a:chExt cx="441386" cy="273288"/>
              </a:xfrm>
            </p:grpSpPr>
            <p:pic>
              <p:nvPicPr>
                <p:cNvPr id="181" name="Google Shape;181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2943558" y="92766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82" name="Google Shape;182;p5"/>
                <p:cNvPicPr preferRelativeResize="0"/>
                <p:nvPr/>
              </p:nvPicPr>
              <p:blipFill>
                <a:blip r:embed="rId7">
                  <a:alphaModFix/>
                </a:blip>
                <a:stretch>
                  <a:fillRect/>
                </a:stretch>
              </p:blipFill>
              <p:spPr>
                <a:xfrm rot="-7340693" flipH="1">
                  <a:off x="3272561" y="203204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3" name="Google Shape;183;p5"/>
              <p:cNvGrpSpPr/>
              <p:nvPr/>
            </p:nvGrpSpPr>
            <p:grpSpPr>
              <a:xfrm rot="7112924">
                <a:off x="-53326" y="444412"/>
                <a:ext cx="1446576" cy="578527"/>
                <a:chOff x="8966791" y="3472642"/>
                <a:chExt cx="1446594" cy="578535"/>
              </a:xfrm>
            </p:grpSpPr>
            <p:pic>
              <p:nvPicPr>
                <p:cNvPr id="184" name="Google Shape;184;p5"/>
                <p:cNvPicPr preferRelativeResize="0"/>
                <p:nvPr/>
              </p:nvPicPr>
              <p:blipFill>
                <a:blip r:embed="rId7">
                  <a:alphaModFix/>
                </a:blip>
                <a:stretch>
                  <a:fillRect/>
                </a:stretch>
              </p:blipFill>
              <p:spPr>
                <a:xfrm rot="-9254692" flipH="1">
                  <a:off x="9005691" y="3472506"/>
                  <a:ext cx="42526" cy="18877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85" name="Google Shape;185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6415511" flipH="1">
                  <a:off x="10254952" y="3769680"/>
                  <a:ext cx="105543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86" name="Google Shape;186;p5"/>
                <p:cNvPicPr preferRelativeResize="0"/>
                <p:nvPr/>
              </p:nvPicPr>
              <p:blipFill>
                <a:blip r:embed="rId6">
                  <a:alphaModFix/>
                </a:blip>
                <a:stretch>
                  <a:fillRect/>
                </a:stretch>
              </p:blipFill>
              <p:spPr>
                <a:xfrm rot="6415456" flipH="1">
                  <a:off x="10084832" y="3972288"/>
                  <a:ext cx="48310" cy="8640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</p:grpSp>
      </p:grpSp>
      <p:grpSp>
        <p:nvGrpSpPr>
          <p:cNvPr id="187" name="Google Shape;187;p5"/>
          <p:cNvGrpSpPr/>
          <p:nvPr/>
        </p:nvGrpSpPr>
        <p:grpSpPr>
          <a:xfrm rot="10800000" flipH="1">
            <a:off x="-380923" y="-311121"/>
            <a:ext cx="9897520" cy="5939224"/>
            <a:chOff x="-363073" y="-440311"/>
            <a:chExt cx="9897520" cy="5939224"/>
          </a:xfrm>
        </p:grpSpPr>
        <p:pic>
          <p:nvPicPr>
            <p:cNvPr id="188" name="Google Shape;188;p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10309824">
              <a:off x="8364473" y="4287296"/>
              <a:ext cx="1094556" cy="11396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1942536">
              <a:off x="-143027" y="-235836"/>
              <a:ext cx="1094553" cy="113962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10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18" name="Google Shape;218;p7"/>
          <p:cNvSpPr txBox="1">
            <a:spLocks noGrp="1"/>
          </p:cNvSpPr>
          <p:nvPr>
            <p:ph type="subTitle" idx="1"/>
          </p:nvPr>
        </p:nvSpPr>
        <p:spPr>
          <a:xfrm>
            <a:off x="905400" y="1786000"/>
            <a:ext cx="4294800" cy="229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219" name="Google Shape;219;p7"/>
          <p:cNvSpPr>
            <a:spLocks noGrp="1"/>
          </p:cNvSpPr>
          <p:nvPr>
            <p:ph type="pic" idx="2"/>
          </p:nvPr>
        </p:nvSpPr>
        <p:spPr>
          <a:xfrm>
            <a:off x="5616150" y="1333975"/>
            <a:ext cx="2411100" cy="3026100"/>
          </a:xfrm>
          <a:prstGeom prst="round2SameRect">
            <a:avLst>
              <a:gd name="adj1" fmla="val 50000"/>
              <a:gd name="adj2" fmla="val 0"/>
            </a:avLst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220" name="Google Shape;220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6012813">
            <a:off x="-161048" y="1679230"/>
            <a:ext cx="733216" cy="686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97842">
            <a:off x="8691625" y="2667103"/>
            <a:ext cx="655660" cy="1049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353420" flipH="1">
            <a:off x="-173918" y="3221338"/>
            <a:ext cx="644261" cy="84850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3" name="Google Shape;223;p7"/>
          <p:cNvGrpSpPr/>
          <p:nvPr/>
        </p:nvGrpSpPr>
        <p:grpSpPr>
          <a:xfrm>
            <a:off x="1313832" y="-129520"/>
            <a:ext cx="6260257" cy="5342859"/>
            <a:chOff x="1313832" y="-129520"/>
            <a:chExt cx="6260257" cy="5342859"/>
          </a:xfrm>
        </p:grpSpPr>
        <p:pic>
          <p:nvPicPr>
            <p:cNvPr id="224" name="Google Shape;224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8099853">
              <a:off x="1477388" y="-46051"/>
              <a:ext cx="516270" cy="6764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5" name="Google Shape;225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4694185">
              <a:off x="6914878" y="4535628"/>
              <a:ext cx="530196" cy="69472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26" name="Google Shape;226;p7"/>
          <p:cNvGrpSpPr/>
          <p:nvPr/>
        </p:nvGrpSpPr>
        <p:grpSpPr>
          <a:xfrm>
            <a:off x="126782" y="279210"/>
            <a:ext cx="8774391" cy="4647967"/>
            <a:chOff x="114807" y="279210"/>
            <a:chExt cx="8774391" cy="4647967"/>
          </a:xfrm>
        </p:grpSpPr>
        <p:grpSp>
          <p:nvGrpSpPr>
            <p:cNvPr id="227" name="Google Shape;227;p7"/>
            <p:cNvGrpSpPr/>
            <p:nvPr/>
          </p:nvGrpSpPr>
          <p:grpSpPr>
            <a:xfrm>
              <a:off x="143045" y="1017716"/>
              <a:ext cx="422661" cy="451638"/>
              <a:chOff x="38108" y="924128"/>
              <a:chExt cx="422661" cy="451638"/>
            </a:xfrm>
          </p:grpSpPr>
          <p:pic>
            <p:nvPicPr>
              <p:cNvPr id="228" name="Google Shape;228;p7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10800000" flipH="1">
                <a:off x="38108" y="924128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29" name="Google Shape;229;p7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-7340693" flipH="1">
                <a:off x="348386" y="1212916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30" name="Google Shape;230;p7"/>
            <p:cNvGrpSpPr/>
            <p:nvPr/>
          </p:nvGrpSpPr>
          <p:grpSpPr>
            <a:xfrm>
              <a:off x="114807" y="2575766"/>
              <a:ext cx="388681" cy="554456"/>
              <a:chOff x="140695" y="2477366"/>
              <a:chExt cx="388681" cy="554456"/>
            </a:xfrm>
          </p:grpSpPr>
          <p:pic>
            <p:nvPicPr>
              <p:cNvPr id="231" name="Google Shape;231;p7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8258944" flipH="1">
                <a:off x="190508" y="2832129"/>
                <a:ext cx="105544" cy="18877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32" name="Google Shape;232;p7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10800000" flipH="1">
                <a:off x="423833" y="24773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33" name="Google Shape;233;p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6650757" flipH="1">
              <a:off x="1225406" y="267728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34" name="Google Shape;234;p7"/>
            <p:cNvGrpSpPr/>
            <p:nvPr/>
          </p:nvGrpSpPr>
          <p:grpSpPr>
            <a:xfrm>
              <a:off x="8581442" y="2321200"/>
              <a:ext cx="307756" cy="654229"/>
              <a:chOff x="8614629" y="2666150"/>
              <a:chExt cx="307756" cy="654229"/>
            </a:xfrm>
          </p:grpSpPr>
          <p:pic>
            <p:nvPicPr>
              <p:cNvPr id="235" name="Google Shape;235;p7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-9254692" flipH="1">
                <a:off x="8840959" y="3131744"/>
                <a:ext cx="42526" cy="1887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36" name="Google Shape;236;p7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6415511" flipH="1">
                <a:off x="8667520" y="2649728"/>
                <a:ext cx="105543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37" name="Google Shape;237;p7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6415456" flipH="1">
                <a:off x="8696134" y="2960031"/>
                <a:ext cx="48310" cy="864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38" name="Google Shape;238;p7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4098951">
              <a:off x="7829950" y="4645316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39" name="Google Shape;239;p7"/>
            <p:cNvGrpSpPr/>
            <p:nvPr/>
          </p:nvGrpSpPr>
          <p:grpSpPr>
            <a:xfrm>
              <a:off x="5269479" y="4710930"/>
              <a:ext cx="1334822" cy="216248"/>
              <a:chOff x="5015629" y="4769080"/>
              <a:chExt cx="1334822" cy="216248"/>
            </a:xfrm>
          </p:grpSpPr>
          <p:pic>
            <p:nvPicPr>
              <p:cNvPr id="240" name="Google Shape;240;p7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-4551152" flipH="1">
                <a:off x="5711535" y="4782840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1" name="Google Shape;241;p7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9109059">
                <a:off x="6206581" y="4782813"/>
                <a:ext cx="105547" cy="18878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2" name="Google Shape;242;p7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7075986">
                <a:off x="5040959" y="4834033"/>
                <a:ext cx="48311" cy="8640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43" name="Google Shape;243;p7"/>
          <p:cNvGrpSpPr/>
          <p:nvPr/>
        </p:nvGrpSpPr>
        <p:grpSpPr>
          <a:xfrm>
            <a:off x="-170663" y="-224425"/>
            <a:ext cx="9612133" cy="5437786"/>
            <a:chOff x="-182638" y="-224425"/>
            <a:chExt cx="9612133" cy="5437786"/>
          </a:xfrm>
        </p:grpSpPr>
        <p:pic>
          <p:nvPicPr>
            <p:cNvPr id="244" name="Google Shape;244;p7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258814">
              <a:off x="-138407" y="-181078"/>
              <a:ext cx="1198612" cy="122123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5" name="Google Shape;245;p7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10214223">
              <a:off x="8136019" y="3899349"/>
              <a:ext cx="1198610" cy="122123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6" name="Google Shape;246;p7"/>
          <p:cNvGrpSpPr/>
          <p:nvPr/>
        </p:nvGrpSpPr>
        <p:grpSpPr>
          <a:xfrm>
            <a:off x="277039" y="-156551"/>
            <a:ext cx="8741609" cy="5179829"/>
            <a:chOff x="265064" y="-156551"/>
            <a:chExt cx="8741609" cy="5179829"/>
          </a:xfrm>
        </p:grpSpPr>
        <p:pic>
          <p:nvPicPr>
            <p:cNvPr id="247" name="Google Shape;247;p7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5934491">
              <a:off x="545066" y="4419976"/>
              <a:ext cx="279366" cy="8058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8" name="Google Shape;248;p7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-3222165" flipH="1">
              <a:off x="8198434" y="-233115"/>
              <a:ext cx="412705" cy="119045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"/>
          <p:cNvSpPr/>
          <p:nvPr/>
        </p:nvSpPr>
        <p:spPr>
          <a:xfrm>
            <a:off x="226600" y="209550"/>
            <a:ext cx="8553600" cy="472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8"/>
          <p:cNvSpPr txBox="1">
            <a:spLocks noGrp="1"/>
          </p:cNvSpPr>
          <p:nvPr>
            <p:ph type="title"/>
          </p:nvPr>
        </p:nvSpPr>
        <p:spPr>
          <a:xfrm>
            <a:off x="1969350" y="1729350"/>
            <a:ext cx="5205300" cy="16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pic>
        <p:nvPicPr>
          <p:cNvPr id="252" name="Google Shape;252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10124699">
            <a:off x="7725542" y="3555851"/>
            <a:ext cx="1618160" cy="168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706767">
            <a:off x="-41597" y="-165389"/>
            <a:ext cx="1198614" cy="1221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8534103" flipH="1">
            <a:off x="8115919" y="-65346"/>
            <a:ext cx="1058346" cy="576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6012793" flipH="1">
            <a:off x="8232448" y="1455846"/>
            <a:ext cx="896561" cy="83963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6" name="Google Shape;256;p8"/>
          <p:cNvGrpSpPr/>
          <p:nvPr/>
        </p:nvGrpSpPr>
        <p:grpSpPr>
          <a:xfrm flipH="1">
            <a:off x="-296435" y="-151853"/>
            <a:ext cx="2555437" cy="2541991"/>
            <a:chOff x="6957191" y="-151853"/>
            <a:chExt cx="2555437" cy="2541991"/>
          </a:xfrm>
        </p:grpSpPr>
        <p:pic>
          <p:nvPicPr>
            <p:cNvPr id="257" name="Google Shape;257;p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3487591">
              <a:off x="7180597" y="-128325"/>
              <a:ext cx="503254" cy="8058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8" name="Google Shape;258;p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-9197842">
              <a:off x="8656050" y="1248941"/>
              <a:ext cx="655660" cy="104986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59" name="Google Shape;259;p8"/>
          <p:cNvGrpSpPr/>
          <p:nvPr/>
        </p:nvGrpSpPr>
        <p:grpSpPr>
          <a:xfrm>
            <a:off x="4637056" y="-355194"/>
            <a:ext cx="1880084" cy="5803252"/>
            <a:chOff x="4637056" y="-355194"/>
            <a:chExt cx="1880084" cy="5803252"/>
          </a:xfrm>
        </p:grpSpPr>
        <p:pic>
          <p:nvPicPr>
            <p:cNvPr id="260" name="Google Shape;260;p8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1353429" flipH="1">
              <a:off x="5635759" y="4389532"/>
              <a:ext cx="725796" cy="9558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1" name="Google Shape;261;p8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8289386" flipH="1">
              <a:off x="4827817" y="-253865"/>
              <a:ext cx="611855" cy="80582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2" name="Google Shape;262;p8"/>
          <p:cNvGrpSpPr/>
          <p:nvPr/>
        </p:nvGrpSpPr>
        <p:grpSpPr>
          <a:xfrm flipH="1">
            <a:off x="3093292" y="-273927"/>
            <a:ext cx="4651505" cy="5471741"/>
            <a:chOff x="1471396" y="-273927"/>
            <a:chExt cx="4651505" cy="5471741"/>
          </a:xfrm>
        </p:grpSpPr>
        <p:pic>
          <p:nvPicPr>
            <p:cNvPr id="263" name="Google Shape;263;p8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8577037">
              <a:off x="1650815" y="-170714"/>
              <a:ext cx="610734" cy="8002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4" name="Google Shape;264;p8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4694185">
              <a:off x="5463691" y="4520103"/>
              <a:ext cx="530196" cy="69472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5" name="Google Shape;265;p8"/>
          <p:cNvGrpSpPr/>
          <p:nvPr/>
        </p:nvGrpSpPr>
        <p:grpSpPr>
          <a:xfrm>
            <a:off x="199470" y="41071"/>
            <a:ext cx="8876028" cy="4914612"/>
            <a:chOff x="199470" y="41071"/>
            <a:chExt cx="8876028" cy="4914612"/>
          </a:xfrm>
        </p:grpSpPr>
        <p:pic>
          <p:nvPicPr>
            <p:cNvPr id="266" name="Google Shape;266;p8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-6650757">
              <a:off x="7844792" y="180203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67" name="Google Shape;267;p8"/>
            <p:cNvGrpSpPr/>
            <p:nvPr/>
          </p:nvGrpSpPr>
          <p:grpSpPr>
            <a:xfrm flipH="1">
              <a:off x="199470" y="41071"/>
              <a:ext cx="8876028" cy="4914612"/>
              <a:chOff x="140695" y="41071"/>
              <a:chExt cx="8876028" cy="4914612"/>
            </a:xfrm>
          </p:grpSpPr>
          <p:grpSp>
            <p:nvGrpSpPr>
              <p:cNvPr id="268" name="Google Shape;268;p8"/>
              <p:cNvGrpSpPr/>
              <p:nvPr/>
            </p:nvGrpSpPr>
            <p:grpSpPr>
              <a:xfrm>
                <a:off x="278530" y="774566"/>
                <a:ext cx="182239" cy="528813"/>
                <a:chOff x="278530" y="846953"/>
                <a:chExt cx="182239" cy="528813"/>
              </a:xfrm>
            </p:grpSpPr>
            <p:pic>
              <p:nvPicPr>
                <p:cNvPr id="269" name="Google Shape;269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316870" y="846953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0" name="Google Shape;270;p8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7340693" flipH="1">
                  <a:off x="348386" y="1212916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271" name="Google Shape;271;p8"/>
              <p:cNvGrpSpPr/>
              <p:nvPr/>
            </p:nvGrpSpPr>
            <p:grpSpPr>
              <a:xfrm>
                <a:off x="140695" y="2321191"/>
                <a:ext cx="388681" cy="554456"/>
                <a:chOff x="140695" y="2477366"/>
                <a:chExt cx="388681" cy="554456"/>
              </a:xfrm>
            </p:grpSpPr>
            <p:pic>
              <p:nvPicPr>
                <p:cNvPr id="272" name="Google Shape;272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8258944" flipH="1">
                  <a:off x="190508" y="2832129"/>
                  <a:ext cx="105544" cy="18877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3" name="Google Shape;273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423833" y="2477366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74" name="Google Shape;274;p8"/>
              <p:cNvPicPr preferRelativeResize="0"/>
              <p:nvPr/>
            </p:nvPicPr>
            <p:blipFill>
              <a:blip r:embed="rId10">
                <a:alphaModFix/>
              </a:blip>
              <a:stretch>
                <a:fillRect/>
              </a:stretch>
            </p:blipFill>
            <p:spPr>
              <a:xfrm rot="-8446953" flipH="1">
                <a:off x="6588472" y="133566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5" name="Google Shape;275;p8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6650757" flipH="1">
                <a:off x="8635656" y="1194053"/>
                <a:ext cx="105545" cy="188776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276" name="Google Shape;276;p8"/>
              <p:cNvGrpSpPr/>
              <p:nvPr/>
            </p:nvGrpSpPr>
            <p:grpSpPr>
              <a:xfrm>
                <a:off x="8708967" y="2665025"/>
                <a:ext cx="307756" cy="654229"/>
                <a:chOff x="8835929" y="2599475"/>
                <a:chExt cx="307756" cy="654229"/>
              </a:xfrm>
            </p:grpSpPr>
            <p:pic>
              <p:nvPicPr>
                <p:cNvPr id="277" name="Google Shape;277;p8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9254692" flipH="1">
                  <a:off x="9062259" y="3065069"/>
                  <a:ext cx="42526" cy="18877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8" name="Google Shape;278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511" flipH="1">
                  <a:off x="8888820" y="2583053"/>
                  <a:ext cx="105543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9" name="Google Shape;279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456" flipH="1">
                  <a:off x="8917434" y="2893356"/>
                  <a:ext cx="48310" cy="8640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280" name="Google Shape;280;p8"/>
              <p:cNvGrpSpPr/>
              <p:nvPr/>
            </p:nvGrpSpPr>
            <p:grpSpPr>
              <a:xfrm>
                <a:off x="2943558" y="92766"/>
                <a:ext cx="441386" cy="273288"/>
                <a:chOff x="2943558" y="92766"/>
                <a:chExt cx="441386" cy="273288"/>
              </a:xfrm>
            </p:grpSpPr>
            <p:pic>
              <p:nvPicPr>
                <p:cNvPr id="281" name="Google Shape;281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2943558" y="92766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2" name="Google Shape;282;p8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7340693" flipH="1">
                  <a:off x="3272561" y="203204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83" name="Google Shape;283;p8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10800000" flipH="1">
                <a:off x="6832708" y="181241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284" name="Google Shape;284;p8"/>
              <p:cNvGrpSpPr/>
              <p:nvPr/>
            </p:nvGrpSpPr>
            <p:grpSpPr>
              <a:xfrm rot="4199310">
                <a:off x="4793051" y="-29513"/>
                <a:ext cx="307748" cy="654212"/>
                <a:chOff x="8614629" y="2666150"/>
                <a:chExt cx="307756" cy="654229"/>
              </a:xfrm>
            </p:grpSpPr>
            <p:pic>
              <p:nvPicPr>
                <p:cNvPr id="285" name="Google Shape;285;p8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9254692" flipH="1">
                  <a:off x="8840959" y="3131744"/>
                  <a:ext cx="42526" cy="18877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6" name="Google Shape;286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511" flipH="1">
                  <a:off x="8667520" y="2649728"/>
                  <a:ext cx="105543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7" name="Google Shape;287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456" flipH="1">
                  <a:off x="8696134" y="2960031"/>
                  <a:ext cx="48310" cy="8640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88" name="Google Shape;288;p8"/>
              <p:cNvPicPr preferRelativeResize="0"/>
              <p:nvPr/>
            </p:nvPicPr>
            <p:blipFill>
              <a:blip r:embed="rId10">
                <a:alphaModFix/>
              </a:blip>
              <a:stretch>
                <a:fillRect/>
              </a:stretch>
            </p:blipFill>
            <p:spPr>
              <a:xfrm rot="4098951">
                <a:off x="6229750" y="4797716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289" name="Google Shape;289;p8"/>
              <p:cNvGrpSpPr/>
              <p:nvPr/>
            </p:nvGrpSpPr>
            <p:grpSpPr>
              <a:xfrm>
                <a:off x="3800654" y="4685080"/>
                <a:ext cx="1334822" cy="216248"/>
                <a:chOff x="3797979" y="4822580"/>
                <a:chExt cx="1334822" cy="216248"/>
              </a:xfrm>
            </p:grpSpPr>
            <p:pic>
              <p:nvPicPr>
                <p:cNvPr id="290" name="Google Shape;290;p8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4551152" flipH="1">
                  <a:off x="4493885" y="4836340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1" name="Google Shape;291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-9109059">
                  <a:off x="4988931" y="4836313"/>
                  <a:ext cx="105547" cy="18878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2" name="Google Shape;292;p8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-7075986">
                  <a:off x="3823309" y="4887533"/>
                  <a:ext cx="48311" cy="86407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93" name="Google Shape;293;p8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6650757" flipH="1">
                <a:off x="2570431" y="4778390"/>
                <a:ext cx="105545" cy="188776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94" name="Google Shape;294;p8"/>
          <p:cNvGrpSpPr/>
          <p:nvPr/>
        </p:nvGrpSpPr>
        <p:grpSpPr>
          <a:xfrm flipH="1">
            <a:off x="2855733" y="-355201"/>
            <a:ext cx="4735609" cy="5402242"/>
            <a:chOff x="1639514" y="-329076"/>
            <a:chExt cx="4735609" cy="5402242"/>
          </a:xfrm>
        </p:grpSpPr>
        <p:pic>
          <p:nvPicPr>
            <p:cNvPr id="295" name="Google Shape;295;p8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 rot="5934491">
              <a:off x="1919516" y="4469863"/>
              <a:ext cx="279366" cy="8058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6" name="Google Shape;296;p8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 rot="-3222165" flipH="1">
              <a:off x="5566884" y="-405640"/>
              <a:ext cx="412705" cy="119045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dk1"/>
        </a:solidFill>
        <a:effectLst/>
      </p:bgPr>
    </p:bg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_ONLY_1"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1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pic>
        <p:nvPicPr>
          <p:cNvPr id="506" name="Google Shape;506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6012802">
            <a:off x="1133731" y="4653670"/>
            <a:ext cx="646517" cy="605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7" name="Google Shape;50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9226483" flipH="1">
            <a:off x="-25783" y="2106826"/>
            <a:ext cx="503255" cy="805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Google Shape;50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289386" flipH="1">
            <a:off x="224842" y="-170277"/>
            <a:ext cx="611855" cy="805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9" name="Google Shape;509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8576992" flipH="1">
            <a:off x="7023531" y="-108296"/>
            <a:ext cx="428038" cy="56086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0" name="Google Shape;510;p15"/>
          <p:cNvGrpSpPr/>
          <p:nvPr/>
        </p:nvGrpSpPr>
        <p:grpSpPr>
          <a:xfrm>
            <a:off x="61930" y="95991"/>
            <a:ext cx="9031494" cy="4861887"/>
            <a:chOff x="61930" y="95991"/>
            <a:chExt cx="9031494" cy="4861887"/>
          </a:xfrm>
        </p:grpSpPr>
        <p:pic>
          <p:nvPicPr>
            <p:cNvPr id="511" name="Google Shape;511;p15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10800000">
              <a:off x="880492" y="4726578"/>
              <a:ext cx="105543" cy="1887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2" name="Google Shape;512;p15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-6650757">
              <a:off x="7808592" y="180203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513" name="Google Shape;513;p15"/>
            <p:cNvGrpSpPr/>
            <p:nvPr/>
          </p:nvGrpSpPr>
          <p:grpSpPr>
            <a:xfrm flipH="1">
              <a:off x="8719225" y="774566"/>
              <a:ext cx="182239" cy="528813"/>
              <a:chOff x="278530" y="846953"/>
              <a:chExt cx="182239" cy="528813"/>
            </a:xfrm>
          </p:grpSpPr>
          <p:pic>
            <p:nvPicPr>
              <p:cNvPr id="514" name="Google Shape;514;p1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10800000" flipH="1">
                <a:off x="316870" y="846953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15" name="Google Shape;515;p15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-7340693" flipH="1">
                <a:off x="348386" y="1212916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16" name="Google Shape;516;p15"/>
            <p:cNvGrpSpPr/>
            <p:nvPr/>
          </p:nvGrpSpPr>
          <p:grpSpPr>
            <a:xfrm flipH="1">
              <a:off x="8704742" y="2280991"/>
              <a:ext cx="388681" cy="554456"/>
              <a:chOff x="140695" y="2477366"/>
              <a:chExt cx="388681" cy="554456"/>
            </a:xfrm>
          </p:grpSpPr>
          <p:pic>
            <p:nvPicPr>
              <p:cNvPr id="517" name="Google Shape;517;p1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8258944" flipH="1">
                <a:off x="190508" y="2832129"/>
                <a:ext cx="105544" cy="18877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18" name="Google Shape;518;p1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10800000" flipH="1">
                <a:off x="423833" y="24773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519" name="Google Shape;519;p15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8446953">
              <a:off x="281906" y="1988278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0" name="Google Shape;520;p15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-6650757">
              <a:off x="413167" y="2999165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521" name="Google Shape;521;p15"/>
            <p:cNvGrpSpPr/>
            <p:nvPr/>
          </p:nvGrpSpPr>
          <p:grpSpPr>
            <a:xfrm flipH="1">
              <a:off x="6218900" y="95991"/>
              <a:ext cx="441386" cy="273288"/>
              <a:chOff x="2943558" y="92766"/>
              <a:chExt cx="441386" cy="273288"/>
            </a:xfrm>
          </p:grpSpPr>
          <p:pic>
            <p:nvPicPr>
              <p:cNvPr id="522" name="Google Shape;522;p1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10800000" flipH="1">
                <a:off x="2943558" y="927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23" name="Google Shape;523;p15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-7340693" flipH="1">
                <a:off x="3272561" y="203204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24" name="Google Shape;524;p15"/>
            <p:cNvGrpSpPr/>
            <p:nvPr/>
          </p:nvGrpSpPr>
          <p:grpSpPr>
            <a:xfrm rot="-4199310" flipH="1">
              <a:off x="268069" y="3841237"/>
              <a:ext cx="307748" cy="654212"/>
              <a:chOff x="8614629" y="2666150"/>
              <a:chExt cx="307756" cy="654229"/>
            </a:xfrm>
          </p:grpSpPr>
          <p:pic>
            <p:nvPicPr>
              <p:cNvPr id="525" name="Google Shape;525;p15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-9254692" flipH="1">
                <a:off x="8840959" y="3131744"/>
                <a:ext cx="42526" cy="1887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26" name="Google Shape;526;p1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6415511" flipH="1">
                <a:off x="8667520" y="2649728"/>
                <a:ext cx="105543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27" name="Google Shape;527;p1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6415456" flipH="1">
                <a:off x="8696134" y="2960031"/>
                <a:ext cx="48310" cy="864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28" name="Google Shape;528;p15"/>
            <p:cNvGrpSpPr/>
            <p:nvPr/>
          </p:nvGrpSpPr>
          <p:grpSpPr>
            <a:xfrm flipH="1">
              <a:off x="8173217" y="4684043"/>
              <a:ext cx="752022" cy="273834"/>
              <a:chOff x="3666404" y="4889118"/>
              <a:chExt cx="752022" cy="273834"/>
            </a:xfrm>
          </p:grpSpPr>
          <p:pic>
            <p:nvPicPr>
              <p:cNvPr id="529" name="Google Shape;529;p15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-4551152" flipH="1">
                <a:off x="3849510" y="4988115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30" name="Google Shape;530;p1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9109059">
                <a:off x="4274556" y="4960438"/>
                <a:ext cx="105547" cy="18878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31" name="Google Shape;531;p15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7075986">
                <a:off x="3691734" y="4887496"/>
                <a:ext cx="48311" cy="8640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532" name="Google Shape;532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29053" y="4379288"/>
            <a:ext cx="500574" cy="6542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3" name="Google Shape;533;p15"/>
          <p:cNvGrpSpPr/>
          <p:nvPr/>
        </p:nvGrpSpPr>
        <p:grpSpPr>
          <a:xfrm>
            <a:off x="15952" y="1303376"/>
            <a:ext cx="9197472" cy="2482151"/>
            <a:chOff x="15952" y="1303376"/>
            <a:chExt cx="9197472" cy="2482151"/>
          </a:xfrm>
        </p:grpSpPr>
        <p:pic>
          <p:nvPicPr>
            <p:cNvPr id="534" name="Google Shape;534;p15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1815456">
              <a:off x="8763435" y="1318420"/>
              <a:ext cx="271300" cy="7825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5" name="Google Shape;535;p15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-3570241">
              <a:off x="235865" y="3210599"/>
              <a:ext cx="220701" cy="63660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36" name="Google Shape;536;p1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 rot="-3088414" flipH="1">
            <a:off x="8504262" y="40127"/>
            <a:ext cx="467084" cy="7561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4">
    <p:spTree>
      <p:nvGrpSpPr>
        <p:cNvPr id="1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22"/>
          <p:cNvSpPr txBox="1">
            <a:spLocks noGrp="1"/>
          </p:cNvSpPr>
          <p:nvPr>
            <p:ph type="title"/>
          </p:nvPr>
        </p:nvSpPr>
        <p:spPr>
          <a:xfrm>
            <a:off x="754900" y="1671725"/>
            <a:ext cx="3233100" cy="1071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58" name="Google Shape;758;p22"/>
          <p:cNvSpPr txBox="1">
            <a:spLocks noGrp="1"/>
          </p:cNvSpPr>
          <p:nvPr>
            <p:ph type="subTitle" idx="1"/>
          </p:nvPr>
        </p:nvSpPr>
        <p:spPr>
          <a:xfrm>
            <a:off x="754900" y="2666550"/>
            <a:ext cx="3233100" cy="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759" name="Google Shape;759;p2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95764">
            <a:off x="4250387" y="4563650"/>
            <a:ext cx="503254" cy="805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60" name="Google Shape;76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086240">
            <a:off x="-280672" y="-44760"/>
            <a:ext cx="1058347" cy="576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1" name="Google Shape;761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08798">
            <a:off x="8538190" y="4025050"/>
            <a:ext cx="500575" cy="654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62" name="Google Shape;762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323093" flipH="1">
            <a:off x="-275081" y="1237407"/>
            <a:ext cx="899697" cy="1184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63" name="Google Shape;763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10293127">
            <a:off x="8073947" y="-365152"/>
            <a:ext cx="1355224" cy="138080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64" name="Google Shape;764;p22"/>
          <p:cNvGrpSpPr/>
          <p:nvPr/>
        </p:nvGrpSpPr>
        <p:grpSpPr>
          <a:xfrm>
            <a:off x="-159494" y="-321893"/>
            <a:ext cx="8723042" cy="5534195"/>
            <a:chOff x="43606" y="-503893"/>
            <a:chExt cx="8723042" cy="5534195"/>
          </a:xfrm>
        </p:grpSpPr>
        <p:pic>
          <p:nvPicPr>
            <p:cNvPr id="765" name="Google Shape;765;p2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5234093">
              <a:off x="131548" y="2894799"/>
              <a:ext cx="492633" cy="6455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66" name="Google Shape;766;p2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3222917" flipH="1">
              <a:off x="8064664" y="4263677"/>
              <a:ext cx="530195" cy="6947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67" name="Google Shape;767;p2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4178115" flipH="1">
              <a:off x="1914047" y="-472122"/>
              <a:ext cx="763410" cy="100027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68" name="Google Shape;768;p2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-6542819" flipH="1">
            <a:off x="5821659" y="4269612"/>
            <a:ext cx="412705" cy="11904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69" name="Google Shape;769;p22"/>
          <p:cNvGrpSpPr/>
          <p:nvPr/>
        </p:nvGrpSpPr>
        <p:grpSpPr>
          <a:xfrm>
            <a:off x="106708" y="156328"/>
            <a:ext cx="8958102" cy="4883899"/>
            <a:chOff x="106708" y="156328"/>
            <a:chExt cx="8958102" cy="4883899"/>
          </a:xfrm>
        </p:grpSpPr>
        <p:grpSp>
          <p:nvGrpSpPr>
            <p:cNvPr id="770" name="Google Shape;770;p22"/>
            <p:cNvGrpSpPr/>
            <p:nvPr/>
          </p:nvGrpSpPr>
          <p:grpSpPr>
            <a:xfrm>
              <a:off x="106708" y="156328"/>
              <a:ext cx="8958102" cy="4883899"/>
              <a:chOff x="106708" y="156328"/>
              <a:chExt cx="8958102" cy="4883899"/>
            </a:xfrm>
          </p:grpSpPr>
          <p:grpSp>
            <p:nvGrpSpPr>
              <p:cNvPr id="771" name="Google Shape;771;p22"/>
              <p:cNvGrpSpPr/>
              <p:nvPr/>
            </p:nvGrpSpPr>
            <p:grpSpPr>
              <a:xfrm>
                <a:off x="106708" y="619766"/>
                <a:ext cx="422661" cy="451638"/>
                <a:chOff x="38108" y="924128"/>
                <a:chExt cx="422661" cy="451638"/>
              </a:xfrm>
            </p:grpSpPr>
            <p:pic>
              <p:nvPicPr>
                <p:cNvPr id="772" name="Google Shape;772;p22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38108" y="924128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73" name="Google Shape;773;p22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7340693" flipH="1">
                  <a:off x="348386" y="1212916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774" name="Google Shape;774;p22"/>
              <p:cNvGrpSpPr/>
              <p:nvPr/>
            </p:nvGrpSpPr>
            <p:grpSpPr>
              <a:xfrm>
                <a:off x="140695" y="2321191"/>
                <a:ext cx="388681" cy="554456"/>
                <a:chOff x="140695" y="2477366"/>
                <a:chExt cx="388681" cy="554456"/>
              </a:xfrm>
            </p:grpSpPr>
            <p:pic>
              <p:nvPicPr>
                <p:cNvPr id="775" name="Google Shape;775;p22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8258944" flipH="1">
                  <a:off x="190508" y="2832129"/>
                  <a:ext cx="105544" cy="18877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76" name="Google Shape;776;p22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423833" y="2477366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777" name="Google Shape;777;p22"/>
              <p:cNvPicPr preferRelativeResize="0"/>
              <p:nvPr/>
            </p:nvPicPr>
            <p:blipFill>
              <a:blip r:embed="rId10">
                <a:alphaModFix/>
              </a:blip>
              <a:stretch>
                <a:fillRect/>
              </a:stretch>
            </p:blipFill>
            <p:spPr>
              <a:xfrm rot="-8446953" flipH="1">
                <a:off x="6976222" y="284891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78" name="Google Shape;778;p22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-6568285">
                <a:off x="8019809" y="326148"/>
                <a:ext cx="50743" cy="90771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779" name="Google Shape;779;p22"/>
              <p:cNvGrpSpPr/>
              <p:nvPr/>
            </p:nvGrpSpPr>
            <p:grpSpPr>
              <a:xfrm>
                <a:off x="8658829" y="1017488"/>
                <a:ext cx="307756" cy="654229"/>
                <a:chOff x="8829629" y="1586200"/>
                <a:chExt cx="307756" cy="654229"/>
              </a:xfrm>
            </p:grpSpPr>
            <p:pic>
              <p:nvPicPr>
                <p:cNvPr id="780" name="Google Shape;780;p22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9254692" flipH="1">
                  <a:off x="9055959" y="2051794"/>
                  <a:ext cx="42526" cy="18877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81" name="Google Shape;781;p22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511" flipH="1">
                  <a:off x="8882520" y="1569778"/>
                  <a:ext cx="105543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82" name="Google Shape;782;p22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456" flipH="1">
                  <a:off x="8911134" y="1880081"/>
                  <a:ext cx="48310" cy="8640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783" name="Google Shape;783;p22"/>
              <p:cNvGrpSpPr/>
              <p:nvPr/>
            </p:nvGrpSpPr>
            <p:grpSpPr>
              <a:xfrm>
                <a:off x="1053383" y="156328"/>
                <a:ext cx="441386" cy="273288"/>
                <a:chOff x="2315583" y="15016"/>
                <a:chExt cx="441386" cy="273288"/>
              </a:xfrm>
            </p:grpSpPr>
            <p:pic>
              <p:nvPicPr>
                <p:cNvPr id="784" name="Google Shape;784;p22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2315583" y="15016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85" name="Google Shape;785;p22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7340693" flipH="1">
                  <a:off x="2644586" y="125454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786" name="Google Shape;786;p22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10800000" flipH="1">
                <a:off x="7526058" y="334478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787" name="Google Shape;787;p22"/>
              <p:cNvGrpSpPr/>
              <p:nvPr/>
            </p:nvGrpSpPr>
            <p:grpSpPr>
              <a:xfrm rot="-260152">
                <a:off x="8732776" y="3172076"/>
                <a:ext cx="307744" cy="654204"/>
                <a:chOff x="8941498" y="2119576"/>
                <a:chExt cx="307756" cy="654229"/>
              </a:xfrm>
            </p:grpSpPr>
            <p:pic>
              <p:nvPicPr>
                <p:cNvPr id="788" name="Google Shape;788;p22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9254692" flipH="1">
                  <a:off x="9167828" y="2585170"/>
                  <a:ext cx="42526" cy="18877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89" name="Google Shape;789;p22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511" flipH="1">
                  <a:off x="8994389" y="2103154"/>
                  <a:ext cx="105543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90" name="Google Shape;790;p22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456" flipH="1">
                  <a:off x="9023003" y="2413458"/>
                  <a:ext cx="48310" cy="8640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791" name="Google Shape;791;p22"/>
              <p:cNvPicPr preferRelativeResize="0"/>
              <p:nvPr/>
            </p:nvPicPr>
            <p:blipFill>
              <a:blip r:embed="rId10">
                <a:alphaModFix/>
              </a:blip>
              <a:stretch>
                <a:fillRect/>
              </a:stretch>
            </p:blipFill>
            <p:spPr>
              <a:xfrm rot="4098951">
                <a:off x="3767550" y="230866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792" name="Google Shape;792;p22"/>
              <p:cNvGrpSpPr/>
              <p:nvPr/>
            </p:nvGrpSpPr>
            <p:grpSpPr>
              <a:xfrm>
                <a:off x="6743576" y="4823980"/>
                <a:ext cx="714375" cy="216248"/>
                <a:chOff x="6491326" y="5014280"/>
                <a:chExt cx="714375" cy="216248"/>
              </a:xfrm>
            </p:grpSpPr>
            <p:pic>
              <p:nvPicPr>
                <p:cNvPr id="793" name="Google Shape;793;p22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4551152" flipH="1">
                  <a:off x="6566785" y="5028040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94" name="Google Shape;794;p22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-9109059">
                  <a:off x="7061831" y="5028013"/>
                  <a:ext cx="105547" cy="18878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795" name="Google Shape;795;p22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6650757" flipH="1">
                <a:off x="4136281" y="4738278"/>
                <a:ext cx="105545" cy="188776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796" name="Google Shape;796;p22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2700066" flipH="1">
              <a:off x="5348735" y="4738280"/>
              <a:ext cx="105542" cy="1887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97" name="Google Shape;797;p22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703070" flipH="1">
              <a:off x="5114183" y="4738283"/>
              <a:ext cx="42527" cy="18876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4_1">
    <p:spTree>
      <p:nvGrpSpPr>
        <p:cNvPr id="1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p23"/>
          <p:cNvSpPr txBox="1">
            <a:spLocks noGrp="1"/>
          </p:cNvSpPr>
          <p:nvPr>
            <p:ph type="title"/>
          </p:nvPr>
        </p:nvSpPr>
        <p:spPr>
          <a:xfrm>
            <a:off x="5415550" y="1406650"/>
            <a:ext cx="2630400" cy="120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800" name="Google Shape;800;p23"/>
          <p:cNvSpPr txBox="1">
            <a:spLocks noGrp="1"/>
          </p:cNvSpPr>
          <p:nvPr>
            <p:ph type="subTitle" idx="1"/>
          </p:nvPr>
        </p:nvSpPr>
        <p:spPr>
          <a:xfrm>
            <a:off x="5415675" y="2538125"/>
            <a:ext cx="2630400" cy="108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801" name="Google Shape;801;p2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10124692">
            <a:off x="7947114" y="3830283"/>
            <a:ext cx="1463095" cy="152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802" name="Google Shape;80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967756">
            <a:off x="-532020" y="2874586"/>
            <a:ext cx="1198614" cy="1221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3" name="Google Shape;80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8534103" flipH="1">
            <a:off x="8187694" y="-13509"/>
            <a:ext cx="1058346" cy="576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4" name="Google Shape;804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6012802" flipH="1">
            <a:off x="8680606" y="1517245"/>
            <a:ext cx="646517" cy="605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805" name="Google Shape;805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9226483" flipH="1">
            <a:off x="-52008" y="1921438"/>
            <a:ext cx="503255" cy="805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806" name="Google Shape;806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8289386" flipH="1">
            <a:off x="877892" y="-180165"/>
            <a:ext cx="611855" cy="8058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7" name="Google Shape;807;p23"/>
          <p:cNvGrpSpPr/>
          <p:nvPr/>
        </p:nvGrpSpPr>
        <p:grpSpPr>
          <a:xfrm flipH="1">
            <a:off x="5624208" y="-273927"/>
            <a:ext cx="2120589" cy="5602164"/>
            <a:chOff x="1471396" y="-273927"/>
            <a:chExt cx="2120589" cy="5602164"/>
          </a:xfrm>
        </p:grpSpPr>
        <p:pic>
          <p:nvPicPr>
            <p:cNvPr id="808" name="Google Shape;808;p23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8577037">
              <a:off x="1650815" y="-170714"/>
              <a:ext cx="610734" cy="8002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09" name="Google Shape;809;p23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2451335">
              <a:off x="2899153" y="4544728"/>
              <a:ext cx="530195" cy="69472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10" name="Google Shape;810;p23"/>
          <p:cNvGrpSpPr/>
          <p:nvPr/>
        </p:nvGrpSpPr>
        <p:grpSpPr>
          <a:xfrm>
            <a:off x="5" y="92766"/>
            <a:ext cx="9093419" cy="4882242"/>
            <a:chOff x="5" y="92766"/>
            <a:chExt cx="9093419" cy="4882242"/>
          </a:xfrm>
        </p:grpSpPr>
        <p:pic>
          <p:nvPicPr>
            <p:cNvPr id="811" name="Google Shape;811;p23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10800000">
              <a:off x="250417" y="685041"/>
              <a:ext cx="105543" cy="18877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812" name="Google Shape;812;p23"/>
            <p:cNvGrpSpPr/>
            <p:nvPr/>
          </p:nvGrpSpPr>
          <p:grpSpPr>
            <a:xfrm>
              <a:off x="5" y="92766"/>
              <a:ext cx="9093419" cy="4882242"/>
              <a:chOff x="5" y="92766"/>
              <a:chExt cx="9093419" cy="4882242"/>
            </a:xfrm>
          </p:grpSpPr>
          <p:pic>
            <p:nvPicPr>
              <p:cNvPr id="813" name="Google Shape;813;p23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-6650757">
                <a:off x="7808592" y="180203"/>
                <a:ext cx="105545" cy="188776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814" name="Google Shape;814;p23"/>
              <p:cNvGrpSpPr/>
              <p:nvPr/>
            </p:nvGrpSpPr>
            <p:grpSpPr>
              <a:xfrm flipH="1">
                <a:off x="8719225" y="774566"/>
                <a:ext cx="182239" cy="528813"/>
                <a:chOff x="278530" y="846953"/>
                <a:chExt cx="182239" cy="528813"/>
              </a:xfrm>
            </p:grpSpPr>
            <p:pic>
              <p:nvPicPr>
                <p:cNvPr id="815" name="Google Shape;815;p23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316870" y="846953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816" name="Google Shape;816;p23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7340693" flipH="1">
                  <a:off x="348386" y="1212916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817" name="Google Shape;817;p23"/>
              <p:cNvGrpSpPr/>
              <p:nvPr/>
            </p:nvGrpSpPr>
            <p:grpSpPr>
              <a:xfrm flipH="1">
                <a:off x="8704742" y="2280991"/>
                <a:ext cx="388681" cy="554456"/>
                <a:chOff x="140695" y="2477366"/>
                <a:chExt cx="388681" cy="554456"/>
              </a:xfrm>
            </p:grpSpPr>
            <p:pic>
              <p:nvPicPr>
                <p:cNvPr id="818" name="Google Shape;818;p23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8258944" flipH="1">
                  <a:off x="190508" y="2832129"/>
                  <a:ext cx="105544" cy="18877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819" name="Google Shape;819;p23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423833" y="2477366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820" name="Google Shape;820;p23"/>
              <p:cNvPicPr preferRelativeResize="0"/>
              <p:nvPr/>
            </p:nvPicPr>
            <p:blipFill>
              <a:blip r:embed="rId10">
                <a:alphaModFix/>
              </a:blip>
              <a:stretch>
                <a:fillRect/>
              </a:stretch>
            </p:blipFill>
            <p:spPr>
              <a:xfrm rot="8446953">
                <a:off x="116806" y="1827878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21" name="Google Shape;821;p23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-6650757">
                <a:off x="407442" y="2747140"/>
                <a:ext cx="105545" cy="188776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822" name="Google Shape;822;p23"/>
              <p:cNvGrpSpPr/>
              <p:nvPr/>
            </p:nvGrpSpPr>
            <p:grpSpPr>
              <a:xfrm flipH="1">
                <a:off x="5795050" y="92766"/>
                <a:ext cx="441386" cy="273288"/>
                <a:chOff x="2943558" y="92766"/>
                <a:chExt cx="441386" cy="273288"/>
              </a:xfrm>
            </p:grpSpPr>
            <p:pic>
              <p:nvPicPr>
                <p:cNvPr id="823" name="Google Shape;823;p23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10800000" flipH="1">
                  <a:off x="2943558" y="92766"/>
                  <a:ext cx="105543" cy="18877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824" name="Google Shape;824;p23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7340693" flipH="1">
                  <a:off x="3272561" y="203204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825" name="Google Shape;825;p23"/>
              <p:cNvGrpSpPr/>
              <p:nvPr/>
            </p:nvGrpSpPr>
            <p:grpSpPr>
              <a:xfrm rot="-4199310" flipH="1">
                <a:off x="206144" y="78137"/>
                <a:ext cx="307748" cy="654212"/>
                <a:chOff x="8614629" y="2666150"/>
                <a:chExt cx="307756" cy="654229"/>
              </a:xfrm>
            </p:grpSpPr>
            <p:pic>
              <p:nvPicPr>
                <p:cNvPr id="826" name="Google Shape;826;p23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9254692" flipH="1">
                  <a:off x="8840959" y="3131744"/>
                  <a:ext cx="42526" cy="18877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827" name="Google Shape;827;p23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511" flipH="1">
                  <a:off x="8667520" y="2649728"/>
                  <a:ext cx="105543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828" name="Google Shape;828;p23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6415456" flipH="1">
                  <a:off x="8696134" y="2960031"/>
                  <a:ext cx="48310" cy="8640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829" name="Google Shape;829;p23"/>
              <p:cNvGrpSpPr/>
              <p:nvPr/>
            </p:nvGrpSpPr>
            <p:grpSpPr>
              <a:xfrm flipH="1">
                <a:off x="4896967" y="4701168"/>
                <a:ext cx="752022" cy="273834"/>
                <a:chOff x="3666404" y="4889118"/>
                <a:chExt cx="752022" cy="273834"/>
              </a:xfrm>
            </p:grpSpPr>
            <p:pic>
              <p:nvPicPr>
                <p:cNvPr id="830" name="Google Shape;830;p23"/>
                <p:cNvPicPr preferRelativeResize="0"/>
                <p:nvPr/>
              </p:nvPicPr>
              <p:blipFill>
                <a:blip r:embed="rId10">
                  <a:alphaModFix/>
                </a:blip>
                <a:stretch>
                  <a:fillRect/>
                </a:stretch>
              </p:blipFill>
              <p:spPr>
                <a:xfrm rot="-4551152" flipH="1">
                  <a:off x="3849510" y="4988115"/>
                  <a:ext cx="42527" cy="18877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831" name="Google Shape;831;p23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-9109059">
                  <a:off x="4274556" y="4960438"/>
                  <a:ext cx="105547" cy="18878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832" name="Google Shape;832;p23"/>
                <p:cNvPicPr preferRelativeResize="0"/>
                <p:nvPr/>
              </p:nvPicPr>
              <p:blipFill>
                <a:blip r:embed="rId9">
                  <a:alphaModFix/>
                </a:blip>
                <a:stretch>
                  <a:fillRect/>
                </a:stretch>
              </p:blipFill>
              <p:spPr>
                <a:xfrm rot="-7075986">
                  <a:off x="3691734" y="4887496"/>
                  <a:ext cx="48311" cy="86407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833" name="Google Shape;833;p23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-6650757">
                <a:off x="6677980" y="4797715"/>
                <a:ext cx="105545" cy="188776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834" name="Google Shape;834;p23"/>
          <p:cNvGrpSpPr/>
          <p:nvPr/>
        </p:nvGrpSpPr>
        <p:grpSpPr>
          <a:xfrm>
            <a:off x="-420380" y="774570"/>
            <a:ext cx="8298796" cy="4317908"/>
            <a:chOff x="-420380" y="774570"/>
            <a:chExt cx="8298796" cy="4317908"/>
          </a:xfrm>
        </p:grpSpPr>
        <p:pic>
          <p:nvPicPr>
            <p:cNvPr id="835" name="Google Shape;835;p23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 rot="-5934491" flipH="1">
              <a:off x="7319049" y="4489176"/>
              <a:ext cx="279366" cy="8058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36" name="Google Shape;836;p23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 rot="-2700052">
              <a:off x="-59934" y="746148"/>
              <a:ext cx="412706" cy="1190448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37" name="Google Shape;837;p2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8520178" y="3050438"/>
            <a:ext cx="500574" cy="654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CUSTOM_8_1">
    <p:spTree>
      <p:nvGrpSpPr>
        <p:cNvPr id="1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8" name="Google Shape;1118;p30"/>
          <p:cNvSpPr txBox="1">
            <a:spLocks noGrp="1"/>
          </p:cNvSpPr>
          <p:nvPr>
            <p:ph type="title" hasCustomPrompt="1"/>
          </p:nvPr>
        </p:nvSpPr>
        <p:spPr>
          <a:xfrm>
            <a:off x="1325650" y="1276350"/>
            <a:ext cx="1398900" cy="5433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119" name="Google Shape;1119;p30"/>
          <p:cNvSpPr txBox="1">
            <a:spLocks noGrp="1"/>
          </p:cNvSpPr>
          <p:nvPr>
            <p:ph type="subTitle" idx="1"/>
          </p:nvPr>
        </p:nvSpPr>
        <p:spPr>
          <a:xfrm>
            <a:off x="938500" y="3781575"/>
            <a:ext cx="2173200" cy="75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120" name="Google Shape;1120;p30"/>
          <p:cNvSpPr txBox="1">
            <a:spLocks noGrp="1"/>
          </p:cNvSpPr>
          <p:nvPr>
            <p:ph type="subTitle" idx="2"/>
          </p:nvPr>
        </p:nvSpPr>
        <p:spPr>
          <a:xfrm>
            <a:off x="938500" y="3425700"/>
            <a:ext cx="2173200" cy="44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18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121" name="Google Shape;1121;p30"/>
          <p:cNvSpPr txBox="1">
            <a:spLocks noGrp="1"/>
          </p:cNvSpPr>
          <p:nvPr>
            <p:ph type="title" idx="3" hasCustomPrompt="1"/>
          </p:nvPr>
        </p:nvSpPr>
        <p:spPr>
          <a:xfrm>
            <a:off x="3873100" y="1276350"/>
            <a:ext cx="1397700" cy="5433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122" name="Google Shape;1122;p30"/>
          <p:cNvSpPr txBox="1">
            <a:spLocks noGrp="1"/>
          </p:cNvSpPr>
          <p:nvPr>
            <p:ph type="subTitle" idx="4"/>
          </p:nvPr>
        </p:nvSpPr>
        <p:spPr>
          <a:xfrm>
            <a:off x="3485400" y="3781575"/>
            <a:ext cx="2173200" cy="75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123" name="Google Shape;1123;p30"/>
          <p:cNvSpPr txBox="1">
            <a:spLocks noGrp="1"/>
          </p:cNvSpPr>
          <p:nvPr>
            <p:ph type="subTitle" idx="5"/>
          </p:nvPr>
        </p:nvSpPr>
        <p:spPr>
          <a:xfrm>
            <a:off x="3485400" y="3425700"/>
            <a:ext cx="2173200" cy="44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18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124" name="Google Shape;1124;p30"/>
          <p:cNvSpPr txBox="1">
            <a:spLocks noGrp="1"/>
          </p:cNvSpPr>
          <p:nvPr>
            <p:ph type="title" idx="6" hasCustomPrompt="1"/>
          </p:nvPr>
        </p:nvSpPr>
        <p:spPr>
          <a:xfrm>
            <a:off x="6417675" y="1276350"/>
            <a:ext cx="1397700" cy="5433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125" name="Google Shape;1125;p30"/>
          <p:cNvSpPr txBox="1">
            <a:spLocks noGrp="1"/>
          </p:cNvSpPr>
          <p:nvPr>
            <p:ph type="subTitle" idx="7"/>
          </p:nvPr>
        </p:nvSpPr>
        <p:spPr>
          <a:xfrm>
            <a:off x="6032300" y="3781575"/>
            <a:ext cx="2173200" cy="75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126" name="Google Shape;1126;p30"/>
          <p:cNvSpPr txBox="1">
            <a:spLocks noGrp="1"/>
          </p:cNvSpPr>
          <p:nvPr>
            <p:ph type="subTitle" idx="8"/>
          </p:nvPr>
        </p:nvSpPr>
        <p:spPr>
          <a:xfrm>
            <a:off x="6032300" y="3425700"/>
            <a:ext cx="2173200" cy="44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18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127" name="Google Shape;1127;p30"/>
          <p:cNvSpPr txBox="1">
            <a:spLocks noGrp="1"/>
          </p:cNvSpPr>
          <p:nvPr>
            <p:ph type="title" idx="9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1128" name="Google Shape;1128;p30"/>
          <p:cNvGrpSpPr/>
          <p:nvPr/>
        </p:nvGrpSpPr>
        <p:grpSpPr>
          <a:xfrm>
            <a:off x="768543" y="-21397"/>
            <a:ext cx="6961482" cy="5427582"/>
            <a:chOff x="768543" y="-21397"/>
            <a:chExt cx="6961482" cy="5427582"/>
          </a:xfrm>
        </p:grpSpPr>
        <p:pic>
          <p:nvPicPr>
            <p:cNvPr id="1129" name="Google Shape;1129;p3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8577089">
              <a:off x="882257" y="44012"/>
              <a:ext cx="387066" cy="5071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30" name="Google Shape;1130;p3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-1318355">
              <a:off x="7089116" y="4637504"/>
              <a:ext cx="530197" cy="694722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31" name="Google Shape;113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934491">
            <a:off x="1523391" y="4546088"/>
            <a:ext cx="279366" cy="805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2" name="Google Shape;113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922561">
            <a:off x="8405387" y="48604"/>
            <a:ext cx="833620" cy="45384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33" name="Google Shape;1133;p30"/>
          <p:cNvGrpSpPr/>
          <p:nvPr/>
        </p:nvGrpSpPr>
        <p:grpSpPr>
          <a:xfrm>
            <a:off x="-57999" y="-21399"/>
            <a:ext cx="8183548" cy="5233925"/>
            <a:chOff x="-57999" y="-21399"/>
            <a:chExt cx="8183548" cy="5233925"/>
          </a:xfrm>
        </p:grpSpPr>
        <p:pic>
          <p:nvPicPr>
            <p:cNvPr id="1134" name="Google Shape;1134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5812258" flipH="1">
              <a:off x="7563581" y="-107858"/>
              <a:ext cx="414836" cy="66424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35" name="Google Shape;1135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2699985">
              <a:off x="159772" y="4319856"/>
              <a:ext cx="518905" cy="83089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36" name="Google Shape;1136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9159815">
            <a:off x="5906592" y="-292025"/>
            <a:ext cx="564466" cy="7434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37" name="Google Shape;1137;p30"/>
          <p:cNvGrpSpPr/>
          <p:nvPr/>
        </p:nvGrpSpPr>
        <p:grpSpPr>
          <a:xfrm>
            <a:off x="84753" y="18163"/>
            <a:ext cx="8803109" cy="5267777"/>
            <a:chOff x="84753" y="18163"/>
            <a:chExt cx="8803109" cy="5267777"/>
          </a:xfrm>
        </p:grpSpPr>
        <p:pic>
          <p:nvPicPr>
            <p:cNvPr id="1138" name="Google Shape;1138;p30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84753" y="18163"/>
              <a:ext cx="500574" cy="6542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39" name="Google Shape;1139;p30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1818624">
              <a:off x="8256415" y="4550112"/>
              <a:ext cx="500574" cy="6542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140" name="Google Shape;1140;p30"/>
          <p:cNvGrpSpPr/>
          <p:nvPr/>
        </p:nvGrpSpPr>
        <p:grpSpPr>
          <a:xfrm>
            <a:off x="-58012" y="110891"/>
            <a:ext cx="9093246" cy="4934637"/>
            <a:chOff x="-58012" y="110891"/>
            <a:chExt cx="9093246" cy="4934637"/>
          </a:xfrm>
        </p:grpSpPr>
        <p:grpSp>
          <p:nvGrpSpPr>
            <p:cNvPr id="1141" name="Google Shape;1141;p30"/>
            <p:cNvGrpSpPr/>
            <p:nvPr/>
          </p:nvGrpSpPr>
          <p:grpSpPr>
            <a:xfrm rot="2345198">
              <a:off x="37070" y="979794"/>
              <a:ext cx="422664" cy="451642"/>
              <a:chOff x="38108" y="924128"/>
              <a:chExt cx="422661" cy="451638"/>
            </a:xfrm>
          </p:grpSpPr>
          <p:pic>
            <p:nvPicPr>
              <p:cNvPr id="1142" name="Google Shape;1142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10800000" flipH="1">
                <a:off x="38108" y="924128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43" name="Google Shape;1143;p30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-7340693" flipH="1">
                <a:off x="348386" y="1212916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144" name="Google Shape;1144;p30"/>
            <p:cNvGrpSpPr/>
            <p:nvPr/>
          </p:nvGrpSpPr>
          <p:grpSpPr>
            <a:xfrm>
              <a:off x="121195" y="3633891"/>
              <a:ext cx="388681" cy="554456"/>
              <a:chOff x="216895" y="2629766"/>
              <a:chExt cx="388681" cy="554456"/>
            </a:xfrm>
          </p:grpSpPr>
          <p:pic>
            <p:nvPicPr>
              <p:cNvPr id="1145" name="Google Shape;1145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8258944" flipH="1">
                <a:off x="266708" y="2984529"/>
                <a:ext cx="105544" cy="18877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46" name="Google Shape;1146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10800000" flipH="1">
                <a:off x="500033" y="26297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147" name="Google Shape;1147;p30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-8446953" flipH="1">
              <a:off x="6719022" y="153153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48" name="Google Shape;1148;p30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6650757" flipH="1">
              <a:off x="8219319" y="250903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49" name="Google Shape;1149;p30"/>
            <p:cNvGrpSpPr/>
            <p:nvPr/>
          </p:nvGrpSpPr>
          <p:grpSpPr>
            <a:xfrm>
              <a:off x="8632579" y="3866088"/>
              <a:ext cx="307756" cy="654229"/>
              <a:chOff x="8614629" y="2666150"/>
              <a:chExt cx="307756" cy="654229"/>
            </a:xfrm>
          </p:grpSpPr>
          <p:pic>
            <p:nvPicPr>
              <p:cNvPr id="1150" name="Google Shape;1150;p30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-9254692" flipH="1">
                <a:off x="8840959" y="3131744"/>
                <a:ext cx="42526" cy="1887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51" name="Google Shape;1151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6415511" flipH="1">
                <a:off x="8667520" y="2649728"/>
                <a:ext cx="105543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52" name="Google Shape;1152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6415456" flipH="1">
                <a:off x="8696134" y="2960031"/>
                <a:ext cx="48310" cy="864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153" name="Google Shape;1153;p30"/>
            <p:cNvGrpSpPr/>
            <p:nvPr/>
          </p:nvGrpSpPr>
          <p:grpSpPr>
            <a:xfrm>
              <a:off x="1442383" y="110891"/>
              <a:ext cx="441386" cy="273288"/>
              <a:chOff x="2943558" y="92766"/>
              <a:chExt cx="441386" cy="273288"/>
            </a:xfrm>
          </p:grpSpPr>
          <p:pic>
            <p:nvPicPr>
              <p:cNvPr id="1154" name="Google Shape;1154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10800000" flipH="1">
                <a:off x="2943558" y="927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55" name="Google Shape;1155;p30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-7340693" flipH="1">
                <a:off x="3272561" y="203204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156" name="Google Shape;1156;p30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10800000" flipH="1">
              <a:off x="7029058" y="203203"/>
              <a:ext cx="105543" cy="18877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57" name="Google Shape;1157;p30"/>
            <p:cNvGrpSpPr/>
            <p:nvPr/>
          </p:nvGrpSpPr>
          <p:grpSpPr>
            <a:xfrm rot="182285">
              <a:off x="8710356" y="1071308"/>
              <a:ext cx="307758" cy="654232"/>
              <a:chOff x="8614629" y="2666150"/>
              <a:chExt cx="307756" cy="654229"/>
            </a:xfrm>
          </p:grpSpPr>
          <p:pic>
            <p:nvPicPr>
              <p:cNvPr id="1158" name="Google Shape;1158;p30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-9254692" flipH="1">
                <a:off x="8840959" y="3131744"/>
                <a:ext cx="42526" cy="1887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59" name="Google Shape;1159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6415511" flipH="1">
                <a:off x="8667520" y="2649728"/>
                <a:ext cx="105543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60" name="Google Shape;1160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6415456" flipH="1">
                <a:off x="8696134" y="2960031"/>
                <a:ext cx="48310" cy="864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161" name="Google Shape;1161;p30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4098951">
              <a:off x="7870075" y="4854616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62" name="Google Shape;1162;p30"/>
            <p:cNvGrpSpPr/>
            <p:nvPr/>
          </p:nvGrpSpPr>
          <p:grpSpPr>
            <a:xfrm>
              <a:off x="5606679" y="4829280"/>
              <a:ext cx="1334822" cy="216248"/>
              <a:chOff x="5015629" y="4769080"/>
              <a:chExt cx="1334822" cy="216248"/>
            </a:xfrm>
          </p:grpSpPr>
          <p:pic>
            <p:nvPicPr>
              <p:cNvPr id="1163" name="Google Shape;1163;p30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 rot="-4551152" flipH="1">
                <a:off x="5711535" y="4782840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64" name="Google Shape;1164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-9109059">
                <a:off x="6206581" y="4782813"/>
                <a:ext cx="105547" cy="18878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65" name="Google Shape;1165;p30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-7075986">
                <a:off x="5040959" y="4834033"/>
                <a:ext cx="48311" cy="8640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166" name="Google Shape;1166;p30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6650757" flipH="1">
              <a:off x="2487581" y="4782840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67" name="Google Shape;1167;p30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-4551152" flipH="1">
              <a:off x="1013960" y="4743615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1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6" name="Google Shape;1236;p32"/>
          <p:cNvGrpSpPr/>
          <p:nvPr/>
        </p:nvGrpSpPr>
        <p:grpSpPr>
          <a:xfrm>
            <a:off x="5812" y="-61229"/>
            <a:ext cx="9241278" cy="5322117"/>
            <a:chOff x="5812" y="-61229"/>
            <a:chExt cx="9241278" cy="5322117"/>
          </a:xfrm>
        </p:grpSpPr>
        <p:pic>
          <p:nvPicPr>
            <p:cNvPr id="1237" name="Google Shape;1237;p3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1531937">
              <a:off x="137324" y="4370150"/>
              <a:ext cx="719926" cy="7733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38" name="Google Shape;1238;p3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-8763873" flipH="1">
              <a:off x="8424148" y="65899"/>
              <a:ext cx="677499" cy="72777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239" name="Google Shape;123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665872">
            <a:off x="-79065" y="-107676"/>
            <a:ext cx="966157" cy="10059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0" name="Google Shape;124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7527120">
            <a:off x="8338501" y="4210416"/>
            <a:ext cx="996448" cy="101526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41" name="Google Shape;1241;p32"/>
          <p:cNvGrpSpPr/>
          <p:nvPr/>
        </p:nvGrpSpPr>
        <p:grpSpPr>
          <a:xfrm>
            <a:off x="1328101" y="-116772"/>
            <a:ext cx="7757100" cy="5455594"/>
            <a:chOff x="1379651" y="-168322"/>
            <a:chExt cx="7757100" cy="5455594"/>
          </a:xfrm>
        </p:grpSpPr>
        <p:pic>
          <p:nvPicPr>
            <p:cNvPr id="1242" name="Google Shape;1242;p3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1891742">
              <a:off x="1537539" y="4420804"/>
              <a:ext cx="587421" cy="76969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43" name="Google Shape;1243;p3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1393044" flipH="1">
              <a:off x="8621117" y="2601370"/>
              <a:ext cx="423419" cy="5548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44" name="Google Shape;1244;p3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1853588">
              <a:off x="5947567" y="-72432"/>
              <a:ext cx="585465" cy="76711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245" name="Google Shape;1245;p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1165256" flipH="1">
            <a:off x="-5216" y="3307411"/>
            <a:ext cx="480159" cy="77730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46" name="Google Shape;1246;p32"/>
          <p:cNvGrpSpPr/>
          <p:nvPr/>
        </p:nvGrpSpPr>
        <p:grpSpPr>
          <a:xfrm>
            <a:off x="140695" y="155953"/>
            <a:ext cx="8849903" cy="4918655"/>
            <a:chOff x="140695" y="155953"/>
            <a:chExt cx="8849903" cy="4918655"/>
          </a:xfrm>
        </p:grpSpPr>
        <p:grpSp>
          <p:nvGrpSpPr>
            <p:cNvPr id="1247" name="Google Shape;1247;p32"/>
            <p:cNvGrpSpPr/>
            <p:nvPr/>
          </p:nvGrpSpPr>
          <p:grpSpPr>
            <a:xfrm>
              <a:off x="484620" y="4074891"/>
              <a:ext cx="803661" cy="756438"/>
              <a:chOff x="-190492" y="924128"/>
              <a:chExt cx="803661" cy="756438"/>
            </a:xfrm>
          </p:grpSpPr>
          <p:pic>
            <p:nvPicPr>
              <p:cNvPr id="1248" name="Google Shape;1248;p32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10800000" flipH="1">
                <a:off x="-190492" y="924128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49" name="Google Shape;1249;p32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-7340693" flipH="1">
                <a:off x="500786" y="1517716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250" name="Google Shape;1250;p32"/>
            <p:cNvGrpSpPr/>
            <p:nvPr/>
          </p:nvGrpSpPr>
          <p:grpSpPr>
            <a:xfrm>
              <a:off x="140695" y="2092591"/>
              <a:ext cx="236281" cy="783056"/>
              <a:chOff x="140695" y="2248766"/>
              <a:chExt cx="236281" cy="783056"/>
            </a:xfrm>
          </p:grpSpPr>
          <p:pic>
            <p:nvPicPr>
              <p:cNvPr id="1251" name="Google Shape;1251;p32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8258944" flipH="1">
                <a:off x="190508" y="2832129"/>
                <a:ext cx="105544" cy="18877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52" name="Google Shape;1252;p32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10800000" flipH="1">
                <a:off x="271433" y="22487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253" name="Google Shape;1253;p32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8446953" flipH="1">
              <a:off x="6836647" y="226266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54" name="Google Shape;1254;p3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6568285">
              <a:off x="8868696" y="149623"/>
              <a:ext cx="50743" cy="907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55" name="Google Shape;1255;p32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9254692" flipH="1">
              <a:off x="8909172" y="1390069"/>
              <a:ext cx="42526" cy="1887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56" name="Google Shape;1256;p3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6415511" flipH="1">
              <a:off x="8735732" y="908053"/>
              <a:ext cx="105543" cy="188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57" name="Google Shape;1257;p3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6415456" flipH="1">
              <a:off x="8764347" y="1218356"/>
              <a:ext cx="48310" cy="8640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258" name="Google Shape;1258;p32"/>
            <p:cNvGrpSpPr/>
            <p:nvPr/>
          </p:nvGrpSpPr>
          <p:grpSpPr>
            <a:xfrm>
              <a:off x="1195583" y="184003"/>
              <a:ext cx="441386" cy="273288"/>
              <a:chOff x="2943558" y="92766"/>
              <a:chExt cx="441386" cy="273288"/>
            </a:xfrm>
          </p:grpSpPr>
          <p:pic>
            <p:nvPicPr>
              <p:cNvPr id="1259" name="Google Shape;1259;p32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10800000" flipH="1">
                <a:off x="2943558" y="927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60" name="Google Shape;1260;p32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-7340693" flipH="1">
                <a:off x="3272561" y="203204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261" name="Google Shape;1261;p3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10800000" flipH="1">
              <a:off x="7538883" y="276341"/>
              <a:ext cx="105543" cy="18877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262" name="Google Shape;1262;p32"/>
            <p:cNvGrpSpPr/>
            <p:nvPr/>
          </p:nvGrpSpPr>
          <p:grpSpPr>
            <a:xfrm rot="-260152">
              <a:off x="8480451" y="3547451"/>
              <a:ext cx="307744" cy="654204"/>
              <a:chOff x="8614629" y="2666150"/>
              <a:chExt cx="307756" cy="654229"/>
            </a:xfrm>
          </p:grpSpPr>
          <p:pic>
            <p:nvPicPr>
              <p:cNvPr id="1263" name="Google Shape;1263;p32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-9254692" flipH="1">
                <a:off x="8840959" y="3131744"/>
                <a:ext cx="42526" cy="1887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64" name="Google Shape;1264;p32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6415511" flipH="1">
                <a:off x="8667520" y="2649728"/>
                <a:ext cx="105543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65" name="Google Shape;1265;p32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6415456" flipH="1">
                <a:off x="8696134" y="2960031"/>
                <a:ext cx="48310" cy="864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266" name="Google Shape;1266;p32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4098951">
              <a:off x="248950" y="1429691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267" name="Google Shape;1267;p32"/>
            <p:cNvGrpSpPr/>
            <p:nvPr/>
          </p:nvGrpSpPr>
          <p:grpSpPr>
            <a:xfrm>
              <a:off x="7425726" y="4848030"/>
              <a:ext cx="714375" cy="216248"/>
              <a:chOff x="5636076" y="4769080"/>
              <a:chExt cx="714375" cy="216248"/>
            </a:xfrm>
          </p:grpSpPr>
          <p:pic>
            <p:nvPicPr>
              <p:cNvPr id="1268" name="Google Shape;1268;p32"/>
              <p:cNvPicPr preferRelativeResize="0"/>
              <p:nvPr/>
            </p:nvPicPr>
            <p:blipFill>
              <a:blip r:embed="rId8">
                <a:alphaModFix/>
              </a:blip>
              <a:stretch>
                <a:fillRect/>
              </a:stretch>
            </p:blipFill>
            <p:spPr>
              <a:xfrm rot="-4551152" flipH="1">
                <a:off x="5711535" y="4782840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69" name="Google Shape;1269;p32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 rot="-9109059">
                <a:off x="6206581" y="4782813"/>
                <a:ext cx="105547" cy="18878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270" name="Google Shape;1270;p3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6650757" flipH="1">
              <a:off x="2373281" y="4897315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71" name="Google Shape;1271;p32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5703070" flipH="1">
              <a:off x="4384533" y="4592508"/>
              <a:ext cx="42527" cy="18876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1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3" name="Google Shape;1273;p3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8534103">
            <a:off x="8112353" y="57179"/>
            <a:ext cx="1058346" cy="57619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74" name="Google Shape;1274;p33"/>
          <p:cNvGrpSpPr/>
          <p:nvPr/>
        </p:nvGrpSpPr>
        <p:grpSpPr>
          <a:xfrm>
            <a:off x="7096716" y="-63128"/>
            <a:ext cx="2242487" cy="2493791"/>
            <a:chOff x="7096716" y="-63128"/>
            <a:chExt cx="2242487" cy="2493791"/>
          </a:xfrm>
        </p:grpSpPr>
        <p:pic>
          <p:nvPicPr>
            <p:cNvPr id="1275" name="Google Shape;1275;p3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rot="3487591">
              <a:off x="7320122" y="-39600"/>
              <a:ext cx="503254" cy="8058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76" name="Google Shape;1276;p3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rot="-9197842">
              <a:off x="8482625" y="1289466"/>
              <a:ext cx="655660" cy="104986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77" name="Google Shape;1277;p33"/>
          <p:cNvGrpSpPr/>
          <p:nvPr/>
        </p:nvGrpSpPr>
        <p:grpSpPr>
          <a:xfrm>
            <a:off x="-9" y="-355194"/>
            <a:ext cx="4579147" cy="1309814"/>
            <a:chOff x="-9" y="-355194"/>
            <a:chExt cx="4579147" cy="1309814"/>
          </a:xfrm>
        </p:grpSpPr>
        <p:pic>
          <p:nvPicPr>
            <p:cNvPr id="1278" name="Google Shape;1278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1353429" flipH="1">
              <a:off x="155576" y="-103906"/>
              <a:ext cx="725796" cy="9558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79" name="Google Shape;1279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289386">
              <a:off x="3776521" y="-253865"/>
              <a:ext cx="611855" cy="80582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80" name="Google Shape;1280;p33"/>
          <p:cNvGrpSpPr/>
          <p:nvPr/>
        </p:nvGrpSpPr>
        <p:grpSpPr>
          <a:xfrm>
            <a:off x="38108" y="41071"/>
            <a:ext cx="8757315" cy="4972562"/>
            <a:chOff x="38108" y="41071"/>
            <a:chExt cx="8757315" cy="4972562"/>
          </a:xfrm>
        </p:grpSpPr>
        <p:grpSp>
          <p:nvGrpSpPr>
            <p:cNvPr id="1281" name="Google Shape;1281;p33"/>
            <p:cNvGrpSpPr/>
            <p:nvPr/>
          </p:nvGrpSpPr>
          <p:grpSpPr>
            <a:xfrm>
              <a:off x="38108" y="851741"/>
              <a:ext cx="422661" cy="451638"/>
              <a:chOff x="38108" y="924128"/>
              <a:chExt cx="422661" cy="451638"/>
            </a:xfrm>
          </p:grpSpPr>
          <p:pic>
            <p:nvPicPr>
              <p:cNvPr id="1282" name="Google Shape;1282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10800000" flipH="1">
                <a:off x="38108" y="924128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83" name="Google Shape;1283;p33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7340693" flipH="1">
                <a:off x="348386" y="1212916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284" name="Google Shape;1284;p33"/>
            <p:cNvGrpSpPr/>
            <p:nvPr/>
          </p:nvGrpSpPr>
          <p:grpSpPr>
            <a:xfrm>
              <a:off x="172370" y="2822485"/>
              <a:ext cx="1858156" cy="2064430"/>
              <a:chOff x="172370" y="2978660"/>
              <a:chExt cx="1858156" cy="2064430"/>
            </a:xfrm>
          </p:grpSpPr>
          <p:pic>
            <p:nvPicPr>
              <p:cNvPr id="1285" name="Google Shape;1285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8258944" flipH="1">
                <a:off x="222183" y="2989579"/>
                <a:ext cx="105544" cy="18877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86" name="Google Shape;1286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10800000" flipH="1">
                <a:off x="1924983" y="485431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287" name="Google Shape;1287;p33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-8446953" flipH="1">
              <a:off x="6408022" y="203216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88" name="Google Shape;1288;p3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6650757" flipH="1">
              <a:off x="8635656" y="1194053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289" name="Google Shape;1289;p33"/>
            <p:cNvGrpSpPr/>
            <p:nvPr/>
          </p:nvGrpSpPr>
          <p:grpSpPr>
            <a:xfrm>
              <a:off x="8487667" y="2731700"/>
              <a:ext cx="307756" cy="654229"/>
              <a:chOff x="8614629" y="2666150"/>
              <a:chExt cx="307756" cy="654229"/>
            </a:xfrm>
          </p:grpSpPr>
          <p:pic>
            <p:nvPicPr>
              <p:cNvPr id="1290" name="Google Shape;1290;p33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9254692" flipH="1">
                <a:off x="8840959" y="3131744"/>
                <a:ext cx="42526" cy="1887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91" name="Google Shape;1291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6415511" flipH="1">
                <a:off x="8667520" y="2649728"/>
                <a:ext cx="105543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92" name="Google Shape;1292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6415456" flipH="1">
                <a:off x="8696134" y="2960031"/>
                <a:ext cx="48310" cy="864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293" name="Google Shape;1293;p33"/>
            <p:cNvGrpSpPr/>
            <p:nvPr/>
          </p:nvGrpSpPr>
          <p:grpSpPr>
            <a:xfrm>
              <a:off x="2943558" y="92766"/>
              <a:ext cx="441386" cy="273288"/>
              <a:chOff x="2943558" y="92766"/>
              <a:chExt cx="441386" cy="273288"/>
            </a:xfrm>
          </p:grpSpPr>
          <p:pic>
            <p:nvPicPr>
              <p:cNvPr id="1294" name="Google Shape;1294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10800000" flipH="1">
                <a:off x="2943558" y="92766"/>
                <a:ext cx="105543" cy="18877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95" name="Google Shape;1295;p33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7340693" flipH="1">
                <a:off x="3272561" y="203204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296" name="Google Shape;1296;p3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10800000" flipH="1">
              <a:off x="6652258" y="250891"/>
              <a:ext cx="105543" cy="18877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297" name="Google Shape;1297;p33"/>
            <p:cNvGrpSpPr/>
            <p:nvPr/>
          </p:nvGrpSpPr>
          <p:grpSpPr>
            <a:xfrm rot="4199310">
              <a:off x="4793051" y="-29513"/>
              <a:ext cx="307748" cy="654212"/>
              <a:chOff x="8614629" y="2666150"/>
              <a:chExt cx="307756" cy="654229"/>
            </a:xfrm>
          </p:grpSpPr>
          <p:pic>
            <p:nvPicPr>
              <p:cNvPr id="1298" name="Google Shape;1298;p33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9254692" flipH="1">
                <a:off x="8840959" y="3131744"/>
                <a:ext cx="42526" cy="1887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99" name="Google Shape;1299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6415511" flipH="1">
                <a:off x="8667520" y="2649728"/>
                <a:ext cx="105543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00" name="Google Shape;1300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6415456" flipH="1">
                <a:off x="8696134" y="2960031"/>
                <a:ext cx="48310" cy="864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301" name="Google Shape;1301;p33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4098951">
              <a:off x="7829950" y="4645316"/>
              <a:ext cx="42527" cy="1887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302" name="Google Shape;1302;p33"/>
            <p:cNvGrpSpPr/>
            <p:nvPr/>
          </p:nvGrpSpPr>
          <p:grpSpPr>
            <a:xfrm>
              <a:off x="5018304" y="4631580"/>
              <a:ext cx="1334822" cy="216248"/>
              <a:chOff x="5015629" y="4769080"/>
              <a:chExt cx="1334822" cy="216248"/>
            </a:xfrm>
          </p:grpSpPr>
          <p:pic>
            <p:nvPicPr>
              <p:cNvPr id="1303" name="Google Shape;1303;p33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 rot="-4551152" flipH="1">
                <a:off x="5711535" y="4782840"/>
                <a:ext cx="42527" cy="1887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04" name="Google Shape;1304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-9109059">
                <a:off x="6206581" y="4782813"/>
                <a:ext cx="105547" cy="18878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05" name="Google Shape;1305;p3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 rot="-7075986">
                <a:off x="5040959" y="4834033"/>
                <a:ext cx="48311" cy="8640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306" name="Google Shape;1306;p3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6650757" flipH="1">
              <a:off x="3713331" y="4836340"/>
              <a:ext cx="105545" cy="18877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07" name="Google Shape;1307;p3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10214223">
            <a:off x="7942819" y="3779724"/>
            <a:ext cx="1198610" cy="122123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08" name="Google Shape;1308;p33"/>
          <p:cNvGrpSpPr/>
          <p:nvPr/>
        </p:nvGrpSpPr>
        <p:grpSpPr>
          <a:xfrm>
            <a:off x="3997077" y="-329076"/>
            <a:ext cx="2378046" cy="5392554"/>
            <a:chOff x="3997077" y="-329076"/>
            <a:chExt cx="2378046" cy="5392554"/>
          </a:xfrm>
        </p:grpSpPr>
        <p:pic>
          <p:nvPicPr>
            <p:cNvPr id="1309" name="Google Shape;1309;p33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5934491">
              <a:off x="4277078" y="4460176"/>
              <a:ext cx="279366" cy="8058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10" name="Google Shape;1310;p33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3222165" flipH="1">
              <a:off x="5566884" y="-405640"/>
              <a:ext cx="412705" cy="11904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11" name="Google Shape;1311;p3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1531945">
            <a:off x="-27713" y="4096245"/>
            <a:ext cx="945347" cy="1015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2" name="Google Shape;1312;p3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 rot="1165256" flipH="1">
            <a:off x="34884" y="3307411"/>
            <a:ext cx="480159" cy="77730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13" name="Google Shape;1313;p33"/>
          <p:cNvGrpSpPr/>
          <p:nvPr/>
        </p:nvGrpSpPr>
        <p:grpSpPr>
          <a:xfrm>
            <a:off x="993746" y="-273927"/>
            <a:ext cx="6761905" cy="5655349"/>
            <a:chOff x="993746" y="-273927"/>
            <a:chExt cx="6761905" cy="5655349"/>
          </a:xfrm>
        </p:grpSpPr>
        <p:grpSp>
          <p:nvGrpSpPr>
            <p:cNvPr id="1314" name="Google Shape;1314;p33"/>
            <p:cNvGrpSpPr/>
            <p:nvPr/>
          </p:nvGrpSpPr>
          <p:grpSpPr>
            <a:xfrm>
              <a:off x="1471396" y="-273927"/>
              <a:ext cx="6284255" cy="5417416"/>
              <a:chOff x="1471396" y="-273927"/>
              <a:chExt cx="6284255" cy="5417416"/>
            </a:xfrm>
          </p:grpSpPr>
          <p:pic>
            <p:nvPicPr>
              <p:cNvPr id="1315" name="Google Shape;1315;p33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8577037">
                <a:off x="1650815" y="-170714"/>
                <a:ext cx="610734" cy="80024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16" name="Google Shape;1316;p33"/>
              <p:cNvPicPr preferRelativeResize="0"/>
              <p:nvPr/>
            </p:nvPicPr>
            <p:blipFill>
              <a:blip r:embed="rId11">
                <a:alphaModFix/>
              </a:blip>
              <a:stretch>
                <a:fillRect/>
              </a:stretch>
            </p:blipFill>
            <p:spPr>
              <a:xfrm rot="-4694185">
                <a:off x="7096441" y="4465778"/>
                <a:ext cx="530196" cy="69472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317" name="Google Shape;1317;p33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 rot="8577037">
              <a:off x="1173165" y="4477961"/>
              <a:ext cx="610734" cy="80024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5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Dela Gothic One"/>
              <a:buNone/>
              <a:defRPr sz="30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Dela Gothic One"/>
              <a:buNone/>
              <a:defRPr sz="30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Dela Gothic One"/>
              <a:buNone/>
              <a:defRPr sz="30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Dela Gothic One"/>
              <a:buNone/>
              <a:defRPr sz="30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Dela Gothic One"/>
              <a:buNone/>
              <a:defRPr sz="30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Dela Gothic One"/>
              <a:buNone/>
              <a:defRPr sz="30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Dela Gothic One"/>
              <a:buNone/>
              <a:defRPr sz="30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Dela Gothic One"/>
              <a:buNone/>
              <a:defRPr sz="30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Dela Gothic One"/>
              <a:buNone/>
              <a:defRPr sz="3000">
                <a:solidFill>
                  <a:schemeClr val="dk2"/>
                </a:solidFill>
                <a:latin typeface="Dela Gothic One"/>
                <a:ea typeface="Dela Gothic One"/>
                <a:cs typeface="Dela Gothic One"/>
                <a:sym typeface="Dela Gothic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Char char="●"/>
              <a:defRPr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Char char="○"/>
              <a:defRPr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Char char="■"/>
              <a:defRPr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Char char="●"/>
              <a:defRPr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Char char="○"/>
              <a:defRPr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Char char="■"/>
              <a:defRPr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Char char="●"/>
              <a:defRPr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Char char="○"/>
              <a:defRPr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Cabin"/>
              <a:buChar char="■"/>
              <a:defRPr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3" r:id="rId3"/>
    <p:sldLayoutId id="2147483654" r:id="rId4"/>
    <p:sldLayoutId id="2147483658" r:id="rId5"/>
    <p:sldLayoutId id="2147483661" r:id="rId6"/>
    <p:sldLayoutId id="2147483668" r:id="rId7"/>
    <p:sldLayoutId id="2147483669" r:id="rId8"/>
    <p:sldLayoutId id="2147483676" r:id="rId9"/>
    <p:sldLayoutId id="2147483678" r:id="rId10"/>
    <p:sldLayoutId id="214748367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3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5.png"/><Relationship Id="rId7" Type="http://schemas.microsoft.com/office/2007/relationships/hdphoto" Target="../media/image4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microsoft.com/office/2007/relationships/hdphoto" Target="../media/image2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image6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1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8" name="Google Shape;1328;p37"/>
          <p:cNvSpPr txBox="1">
            <a:spLocks noGrp="1"/>
          </p:cNvSpPr>
          <p:nvPr>
            <p:ph type="ctrTitle"/>
          </p:nvPr>
        </p:nvSpPr>
        <p:spPr>
          <a:xfrm>
            <a:off x="1043608" y="1203598"/>
            <a:ext cx="7308600" cy="2091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Победители </a:t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второго тура конкурса «Золотая осень»</a:t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среди граждан пожилого возраста</a:t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</a:br>
            <a:endParaRPr sz="4000" dirty="0">
              <a:latin typeface="Dela Gothic One"/>
              <a:ea typeface="Dela Gothic One"/>
              <a:cs typeface="Dela Gothic One"/>
              <a:sym typeface="Dela Gothic One"/>
            </a:endParaRPr>
          </a:p>
        </p:txBody>
      </p:sp>
      <p:sp>
        <p:nvSpPr>
          <p:cNvPr id="1329" name="Google Shape;1329;p37"/>
          <p:cNvSpPr txBox="1">
            <a:spLocks noGrp="1"/>
          </p:cNvSpPr>
          <p:nvPr>
            <p:ph type="subTitle" idx="1"/>
          </p:nvPr>
        </p:nvSpPr>
        <p:spPr>
          <a:xfrm>
            <a:off x="1619672" y="2715766"/>
            <a:ext cx="6048672" cy="1368152"/>
          </a:xfrm>
          <a:prstGeom prst="rect">
            <a:avLst/>
          </a:prstGeom>
          <a:solidFill>
            <a:srgbClr val="C05913">
              <a:alpha val="3165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в Западном управленческом округе Свердловской области</a:t>
            </a:r>
            <a:endParaRPr sz="4000" dirty="0"/>
          </a:p>
        </p:txBody>
      </p:sp>
      <p:pic>
        <p:nvPicPr>
          <p:cNvPr id="1330" name="Google Shape;133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22445" y="1092950"/>
            <a:ext cx="1374451" cy="1431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1" name="Google Shape;1331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58814">
            <a:off x="692918" y="-81203"/>
            <a:ext cx="1198612" cy="1221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2" name="Google Shape;1332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9251192" flipH="1">
            <a:off x="8225560" y="355615"/>
            <a:ext cx="42527" cy="188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3" name="Google Shape;1333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3222165" flipH="1">
            <a:off x="5566884" y="-405640"/>
            <a:ext cx="412705" cy="11904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34" name="Google Shape;1334;p37"/>
          <p:cNvGrpSpPr/>
          <p:nvPr/>
        </p:nvGrpSpPr>
        <p:grpSpPr>
          <a:xfrm>
            <a:off x="7743275" y="3320364"/>
            <a:ext cx="1932789" cy="1868353"/>
            <a:chOff x="7722537" y="3243939"/>
            <a:chExt cx="1932789" cy="1868353"/>
          </a:xfrm>
        </p:grpSpPr>
        <p:pic>
          <p:nvPicPr>
            <p:cNvPr id="1335" name="Google Shape;1335;p37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1137833">
              <a:off x="7898091" y="3813412"/>
              <a:ext cx="762420" cy="120777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36" name="Google Shape;1336;p37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7798725" y="3243939"/>
              <a:ext cx="1856601" cy="176737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37" name="Google Shape;1337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4098951">
            <a:off x="1270962" y="4727916"/>
            <a:ext cx="42527" cy="188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8" name="Google Shape;1338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7122156">
            <a:off x="7377736" y="3347517"/>
            <a:ext cx="283992" cy="819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9" name="Google Shape;1339;p3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-3302637">
            <a:off x="1423490" y="1294215"/>
            <a:ext cx="387069" cy="50717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/>
          <p:cNvSpPr txBox="1"/>
          <p:nvPr/>
        </p:nvSpPr>
        <p:spPr>
          <a:xfrm>
            <a:off x="3347864" y="437195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2024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4" name="Google Shape;1744;p57"/>
          <p:cNvSpPr txBox="1">
            <a:spLocks noGrp="1"/>
          </p:cNvSpPr>
          <p:nvPr>
            <p:ph type="title"/>
          </p:nvPr>
        </p:nvSpPr>
        <p:spPr>
          <a:xfrm>
            <a:off x="179512" y="195486"/>
            <a:ext cx="4608512" cy="141962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Номинация </a:t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b="1" dirty="0" smtClean="0"/>
              <a:t>Х</a:t>
            </a:r>
            <a:r>
              <a:rPr lang="ru-RU" dirty="0" smtClean="0"/>
              <a:t>удожественн</a:t>
            </a:r>
            <a:r>
              <a:rPr lang="ru-RU" b="1" dirty="0" smtClean="0"/>
              <a:t>ы</a:t>
            </a:r>
            <a:r>
              <a:rPr lang="ru-RU" dirty="0" smtClean="0"/>
              <a:t>й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err="1" smtClean="0"/>
              <a:t>карвинг</a:t>
            </a:r>
            <a:r>
              <a:rPr lang="ru-RU" dirty="0" smtClean="0"/>
              <a:t>»</a:t>
            </a:r>
            <a:endParaRPr dirty="0"/>
          </a:p>
        </p:txBody>
      </p:sp>
      <p:grpSp>
        <p:nvGrpSpPr>
          <p:cNvPr id="1747" name="Google Shape;1747;p57"/>
          <p:cNvGrpSpPr/>
          <p:nvPr/>
        </p:nvGrpSpPr>
        <p:grpSpPr>
          <a:xfrm rot="5400000">
            <a:off x="5220073" y="339502"/>
            <a:ext cx="3456382" cy="4032447"/>
            <a:chOff x="5186401" y="494525"/>
            <a:chExt cx="1834973" cy="3724678"/>
          </a:xfrm>
        </p:grpSpPr>
        <p:sp>
          <p:nvSpPr>
            <p:cNvPr id="1748" name="Google Shape;1748;p57"/>
            <p:cNvSpPr/>
            <p:nvPr/>
          </p:nvSpPr>
          <p:spPr>
            <a:xfrm>
              <a:off x="5186401" y="494525"/>
              <a:ext cx="1834973" cy="3724678"/>
            </a:xfrm>
            <a:custGeom>
              <a:avLst/>
              <a:gdLst/>
              <a:ahLst/>
              <a:cxnLst/>
              <a:rect l="l" t="t" r="r" b="b"/>
              <a:pathLst>
                <a:path w="93205" h="189190" extrusionOk="0">
                  <a:moveTo>
                    <a:pt x="2870" y="0"/>
                  </a:moveTo>
                  <a:cubicBezTo>
                    <a:pt x="1280" y="0"/>
                    <a:pt x="0" y="1280"/>
                    <a:pt x="0" y="2914"/>
                  </a:cubicBezTo>
                  <a:lnTo>
                    <a:pt x="0" y="186320"/>
                  </a:lnTo>
                  <a:cubicBezTo>
                    <a:pt x="0" y="187909"/>
                    <a:pt x="1280" y="189190"/>
                    <a:pt x="2870" y="189190"/>
                  </a:cubicBezTo>
                  <a:lnTo>
                    <a:pt x="90334" y="189190"/>
                  </a:lnTo>
                  <a:cubicBezTo>
                    <a:pt x="91924" y="189190"/>
                    <a:pt x="93204" y="187909"/>
                    <a:pt x="93204" y="186320"/>
                  </a:cubicBezTo>
                  <a:lnTo>
                    <a:pt x="93204" y="2914"/>
                  </a:lnTo>
                  <a:cubicBezTo>
                    <a:pt x="93204" y="1280"/>
                    <a:pt x="91924" y="0"/>
                    <a:pt x="903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9" name="Google Shape;1749;p57"/>
            <p:cNvSpPr/>
            <p:nvPr/>
          </p:nvSpPr>
          <p:spPr>
            <a:xfrm>
              <a:off x="5890455" y="3969678"/>
              <a:ext cx="458108" cy="154724"/>
            </a:xfrm>
            <a:custGeom>
              <a:avLst/>
              <a:gdLst/>
              <a:ahLst/>
              <a:cxnLst/>
              <a:rect l="l" t="t" r="r" b="b"/>
              <a:pathLst>
                <a:path w="23269" h="7859" extrusionOk="0">
                  <a:moveTo>
                    <a:pt x="796" y="0"/>
                  </a:moveTo>
                  <a:cubicBezTo>
                    <a:pt x="354" y="0"/>
                    <a:pt x="1" y="353"/>
                    <a:pt x="1" y="751"/>
                  </a:cubicBezTo>
                  <a:lnTo>
                    <a:pt x="1" y="7064"/>
                  </a:lnTo>
                  <a:cubicBezTo>
                    <a:pt x="1" y="7506"/>
                    <a:pt x="354" y="7859"/>
                    <a:pt x="796" y="7859"/>
                  </a:cubicBezTo>
                  <a:lnTo>
                    <a:pt x="22474" y="7859"/>
                  </a:lnTo>
                  <a:cubicBezTo>
                    <a:pt x="22916" y="7859"/>
                    <a:pt x="23269" y="7506"/>
                    <a:pt x="23269" y="7064"/>
                  </a:cubicBezTo>
                  <a:lnTo>
                    <a:pt x="23269" y="751"/>
                  </a:lnTo>
                  <a:cubicBezTo>
                    <a:pt x="23269" y="353"/>
                    <a:pt x="22916" y="0"/>
                    <a:pt x="2247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750" name="Google Shape;1750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20072" y="699542"/>
            <a:ext cx="3672407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1731;p55"/>
          <p:cNvSpPr txBox="1">
            <a:spLocks noGrp="1"/>
          </p:cNvSpPr>
          <p:nvPr>
            <p:ph type="subTitle" idx="1"/>
          </p:nvPr>
        </p:nvSpPr>
        <p:spPr>
          <a:xfrm>
            <a:off x="179512" y="1923678"/>
            <a:ext cx="4608512" cy="2520280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  <a:ea typeface="Dela Gothic One" charset="-128"/>
                <a:cs typeface="Angsana New" pitchFamily="18" charset="-34"/>
              </a:rPr>
              <a:t>Масленникова </a:t>
            </a:r>
            <a:endParaRPr lang="en-US" sz="2400" b="1" dirty="0" smtClean="0">
              <a:solidFill>
                <a:srgbClr val="C00000"/>
              </a:solidFill>
              <a:latin typeface="Bookman Old Style" pitchFamily="18" charset="0"/>
              <a:ea typeface="Dela Gothic One" charset="-128"/>
              <a:cs typeface="Angsana New" pitchFamily="18" charset="-34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  <a:ea typeface="Dela Gothic One" charset="-128"/>
                <a:cs typeface="Angsana New" pitchFamily="18" charset="-34"/>
              </a:rPr>
              <a:t>Любовь Александровна,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rgbClr val="E95B2F"/>
                </a:solidFill>
                <a:latin typeface="Bookman Old Style" pitchFamily="18" charset="0"/>
                <a:ea typeface="Dela Gothic One" charset="-128"/>
                <a:cs typeface="Angsana New" pitchFamily="18" charset="-34"/>
              </a:rPr>
              <a:t>работа «А у нас любовь-морковь»,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Dela Gothic One" charset="-128"/>
                <a:cs typeface="Angsana New" pitchFamily="18" charset="-34"/>
              </a:rPr>
              <a:t>ГАУСО СО «КЦСОН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Dela Gothic One" charset="-128"/>
                <a:cs typeface="Angsana New" pitchFamily="18" charset="-34"/>
              </a:rPr>
              <a:t>Артинского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Dela Gothic One" charset="-128"/>
                <a:cs typeface="Angsana New" pitchFamily="18" charset="-34"/>
              </a:rPr>
              <a:t> района»</a:t>
            </a:r>
            <a:endParaRPr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  <a:ea typeface="Dela Gothic One" charset="-128"/>
              <a:cs typeface="Angsana New" pitchFamily="18" charset="-34"/>
            </a:endParaRPr>
          </a:p>
        </p:txBody>
      </p:sp>
      <p:grpSp>
        <p:nvGrpSpPr>
          <p:cNvPr id="9" name="Google Shape;2201;p72"/>
          <p:cNvGrpSpPr/>
          <p:nvPr/>
        </p:nvGrpSpPr>
        <p:grpSpPr>
          <a:xfrm>
            <a:off x="0" y="4192585"/>
            <a:ext cx="886770" cy="950915"/>
            <a:chOff x="4117278" y="3997099"/>
            <a:chExt cx="428093" cy="426306"/>
          </a:xfrm>
        </p:grpSpPr>
        <p:sp>
          <p:nvSpPr>
            <p:cNvPr id="10" name="Google Shape;2202;p72"/>
            <p:cNvSpPr/>
            <p:nvPr/>
          </p:nvSpPr>
          <p:spPr>
            <a:xfrm>
              <a:off x="4204132" y="3997099"/>
              <a:ext cx="66499" cy="86035"/>
            </a:xfrm>
            <a:custGeom>
              <a:avLst/>
              <a:gdLst/>
              <a:ahLst/>
              <a:cxnLst/>
              <a:rect l="l" t="t" r="r" b="b"/>
              <a:pathLst>
                <a:path w="1787" h="2312" extrusionOk="0">
                  <a:moveTo>
                    <a:pt x="371" y="1"/>
                  </a:moveTo>
                  <a:cubicBezTo>
                    <a:pt x="230" y="1"/>
                    <a:pt x="109" y="87"/>
                    <a:pt x="72" y="215"/>
                  </a:cubicBezTo>
                  <a:cubicBezTo>
                    <a:pt x="1" y="406"/>
                    <a:pt x="96" y="596"/>
                    <a:pt x="263" y="644"/>
                  </a:cubicBezTo>
                  <a:cubicBezTo>
                    <a:pt x="787" y="835"/>
                    <a:pt x="1168" y="1287"/>
                    <a:pt x="1120" y="1859"/>
                  </a:cubicBezTo>
                  <a:lnTo>
                    <a:pt x="1120" y="1954"/>
                  </a:lnTo>
                  <a:cubicBezTo>
                    <a:pt x="1120" y="2144"/>
                    <a:pt x="1287" y="2311"/>
                    <a:pt x="1453" y="2311"/>
                  </a:cubicBezTo>
                  <a:cubicBezTo>
                    <a:pt x="1644" y="2311"/>
                    <a:pt x="1787" y="2144"/>
                    <a:pt x="1787" y="1954"/>
                  </a:cubicBezTo>
                  <a:lnTo>
                    <a:pt x="1787" y="1859"/>
                  </a:lnTo>
                  <a:cubicBezTo>
                    <a:pt x="1787" y="1025"/>
                    <a:pt x="1263" y="287"/>
                    <a:pt x="501" y="25"/>
                  </a:cubicBezTo>
                  <a:cubicBezTo>
                    <a:pt x="457" y="9"/>
                    <a:pt x="413" y="1"/>
                    <a:pt x="3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2203;p72"/>
            <p:cNvSpPr/>
            <p:nvPr/>
          </p:nvSpPr>
          <p:spPr>
            <a:xfrm>
              <a:off x="4245810" y="3997136"/>
              <a:ext cx="85105" cy="85998"/>
            </a:xfrm>
            <a:custGeom>
              <a:avLst/>
              <a:gdLst/>
              <a:ahLst/>
              <a:cxnLst/>
              <a:rect l="l" t="t" r="r" b="b"/>
              <a:pathLst>
                <a:path w="2287" h="2311" extrusionOk="0">
                  <a:moveTo>
                    <a:pt x="1357" y="0"/>
                  </a:moveTo>
                  <a:cubicBezTo>
                    <a:pt x="953" y="0"/>
                    <a:pt x="595" y="167"/>
                    <a:pt x="333" y="453"/>
                  </a:cubicBezTo>
                  <a:cubicBezTo>
                    <a:pt x="143" y="691"/>
                    <a:pt x="0" y="1000"/>
                    <a:pt x="0" y="1334"/>
                  </a:cubicBezTo>
                  <a:lnTo>
                    <a:pt x="0" y="1953"/>
                  </a:lnTo>
                  <a:cubicBezTo>
                    <a:pt x="0" y="2143"/>
                    <a:pt x="167" y="2310"/>
                    <a:pt x="333" y="2310"/>
                  </a:cubicBezTo>
                  <a:lnTo>
                    <a:pt x="953" y="2310"/>
                  </a:lnTo>
                  <a:cubicBezTo>
                    <a:pt x="1691" y="2310"/>
                    <a:pt x="2286" y="1691"/>
                    <a:pt x="2286" y="953"/>
                  </a:cubicBezTo>
                  <a:lnTo>
                    <a:pt x="2286" y="334"/>
                  </a:lnTo>
                  <a:cubicBezTo>
                    <a:pt x="2286" y="143"/>
                    <a:pt x="2143" y="0"/>
                    <a:pt x="19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2204;p72"/>
            <p:cNvSpPr/>
            <p:nvPr/>
          </p:nvSpPr>
          <p:spPr>
            <a:xfrm>
              <a:off x="4258202" y="3997136"/>
              <a:ext cx="72713" cy="85998"/>
            </a:xfrm>
            <a:custGeom>
              <a:avLst/>
              <a:gdLst/>
              <a:ahLst/>
              <a:cxnLst/>
              <a:rect l="l" t="t" r="r" b="b"/>
              <a:pathLst>
                <a:path w="1954" h="2311" extrusionOk="0">
                  <a:moveTo>
                    <a:pt x="1024" y="0"/>
                  </a:moveTo>
                  <a:cubicBezTo>
                    <a:pt x="620" y="0"/>
                    <a:pt x="262" y="167"/>
                    <a:pt x="0" y="453"/>
                  </a:cubicBezTo>
                  <a:lnTo>
                    <a:pt x="0" y="2310"/>
                  </a:lnTo>
                  <a:lnTo>
                    <a:pt x="620" y="2310"/>
                  </a:lnTo>
                  <a:cubicBezTo>
                    <a:pt x="1358" y="2310"/>
                    <a:pt x="1953" y="1691"/>
                    <a:pt x="1953" y="953"/>
                  </a:cubicBezTo>
                  <a:lnTo>
                    <a:pt x="1953" y="334"/>
                  </a:lnTo>
                  <a:cubicBezTo>
                    <a:pt x="1953" y="143"/>
                    <a:pt x="1810" y="0"/>
                    <a:pt x="16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2205;p72"/>
            <p:cNvSpPr/>
            <p:nvPr/>
          </p:nvSpPr>
          <p:spPr>
            <a:xfrm>
              <a:off x="4117278" y="4057383"/>
              <a:ext cx="280992" cy="366022"/>
            </a:xfrm>
            <a:custGeom>
              <a:avLst/>
              <a:gdLst/>
              <a:ahLst/>
              <a:cxnLst/>
              <a:rect l="l" t="t" r="r" b="b"/>
              <a:pathLst>
                <a:path w="7551" h="9836" extrusionOk="0">
                  <a:moveTo>
                    <a:pt x="3787" y="0"/>
                  </a:moveTo>
                  <a:cubicBezTo>
                    <a:pt x="2525" y="0"/>
                    <a:pt x="1477" y="1048"/>
                    <a:pt x="1477" y="2310"/>
                  </a:cubicBezTo>
                  <a:lnTo>
                    <a:pt x="1477" y="2382"/>
                  </a:lnTo>
                  <a:cubicBezTo>
                    <a:pt x="1501" y="2787"/>
                    <a:pt x="1358" y="3192"/>
                    <a:pt x="1073" y="3477"/>
                  </a:cubicBezTo>
                  <a:cubicBezTo>
                    <a:pt x="358" y="4216"/>
                    <a:pt x="1" y="5168"/>
                    <a:pt x="25" y="6192"/>
                  </a:cubicBezTo>
                  <a:cubicBezTo>
                    <a:pt x="72" y="7192"/>
                    <a:pt x="477" y="8097"/>
                    <a:pt x="1192" y="8788"/>
                  </a:cubicBezTo>
                  <a:cubicBezTo>
                    <a:pt x="1906" y="9455"/>
                    <a:pt x="2835" y="9836"/>
                    <a:pt x="3787" y="9836"/>
                  </a:cubicBezTo>
                  <a:lnTo>
                    <a:pt x="3835" y="9836"/>
                  </a:lnTo>
                  <a:cubicBezTo>
                    <a:pt x="4835" y="9812"/>
                    <a:pt x="5764" y="9431"/>
                    <a:pt x="6455" y="8717"/>
                  </a:cubicBezTo>
                  <a:cubicBezTo>
                    <a:pt x="7169" y="8002"/>
                    <a:pt x="7550" y="7073"/>
                    <a:pt x="7550" y="6073"/>
                  </a:cubicBezTo>
                  <a:cubicBezTo>
                    <a:pt x="7550" y="5097"/>
                    <a:pt x="7193" y="4168"/>
                    <a:pt x="6502" y="3477"/>
                  </a:cubicBezTo>
                  <a:cubicBezTo>
                    <a:pt x="6240" y="3192"/>
                    <a:pt x="6074" y="2787"/>
                    <a:pt x="6097" y="2406"/>
                  </a:cubicBezTo>
                  <a:lnTo>
                    <a:pt x="6097" y="2334"/>
                  </a:lnTo>
                  <a:cubicBezTo>
                    <a:pt x="6097" y="1715"/>
                    <a:pt x="5859" y="1144"/>
                    <a:pt x="5431" y="691"/>
                  </a:cubicBezTo>
                  <a:cubicBezTo>
                    <a:pt x="4978" y="262"/>
                    <a:pt x="4407" y="0"/>
                    <a:pt x="378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2206;p72"/>
            <p:cNvSpPr/>
            <p:nvPr/>
          </p:nvSpPr>
          <p:spPr>
            <a:xfrm>
              <a:off x="4258202" y="4057383"/>
              <a:ext cx="140068" cy="366022"/>
            </a:xfrm>
            <a:custGeom>
              <a:avLst/>
              <a:gdLst/>
              <a:ahLst/>
              <a:cxnLst/>
              <a:rect l="l" t="t" r="r" b="b"/>
              <a:pathLst>
                <a:path w="3764" h="9836" extrusionOk="0">
                  <a:moveTo>
                    <a:pt x="0" y="0"/>
                  </a:moveTo>
                  <a:lnTo>
                    <a:pt x="0" y="9836"/>
                  </a:lnTo>
                  <a:lnTo>
                    <a:pt x="48" y="9836"/>
                  </a:lnTo>
                  <a:cubicBezTo>
                    <a:pt x="1048" y="9812"/>
                    <a:pt x="1977" y="9431"/>
                    <a:pt x="2691" y="8717"/>
                  </a:cubicBezTo>
                  <a:cubicBezTo>
                    <a:pt x="3382" y="8002"/>
                    <a:pt x="3763" y="7073"/>
                    <a:pt x="3763" y="6073"/>
                  </a:cubicBezTo>
                  <a:cubicBezTo>
                    <a:pt x="3763" y="5097"/>
                    <a:pt x="3406" y="4168"/>
                    <a:pt x="2715" y="3477"/>
                  </a:cubicBezTo>
                  <a:cubicBezTo>
                    <a:pt x="2453" y="3192"/>
                    <a:pt x="2310" y="2787"/>
                    <a:pt x="2310" y="2382"/>
                  </a:cubicBezTo>
                  <a:lnTo>
                    <a:pt x="2310" y="2334"/>
                  </a:lnTo>
                  <a:cubicBezTo>
                    <a:pt x="2310" y="1715"/>
                    <a:pt x="2072" y="1120"/>
                    <a:pt x="1644" y="691"/>
                  </a:cubicBezTo>
                  <a:cubicBezTo>
                    <a:pt x="1215" y="239"/>
                    <a:pt x="620" y="0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2207;p72"/>
            <p:cNvSpPr/>
            <p:nvPr/>
          </p:nvSpPr>
          <p:spPr>
            <a:xfrm>
              <a:off x="4276808" y="4069775"/>
              <a:ext cx="256134" cy="341239"/>
            </a:xfrm>
            <a:custGeom>
              <a:avLst/>
              <a:gdLst/>
              <a:ahLst/>
              <a:cxnLst/>
              <a:rect l="l" t="t" r="r" b="b"/>
              <a:pathLst>
                <a:path w="6883" h="9170" extrusionOk="0">
                  <a:moveTo>
                    <a:pt x="3454" y="1"/>
                  </a:moveTo>
                  <a:cubicBezTo>
                    <a:pt x="2358" y="1"/>
                    <a:pt x="1477" y="882"/>
                    <a:pt x="1477" y="1977"/>
                  </a:cubicBezTo>
                  <a:lnTo>
                    <a:pt x="1477" y="2025"/>
                  </a:lnTo>
                  <a:cubicBezTo>
                    <a:pt x="1501" y="2525"/>
                    <a:pt x="1310" y="3025"/>
                    <a:pt x="977" y="3383"/>
                  </a:cubicBezTo>
                  <a:cubicBezTo>
                    <a:pt x="358" y="4002"/>
                    <a:pt x="1" y="4883"/>
                    <a:pt x="24" y="5859"/>
                  </a:cubicBezTo>
                  <a:cubicBezTo>
                    <a:pt x="96" y="7693"/>
                    <a:pt x="1620" y="9169"/>
                    <a:pt x="3454" y="9169"/>
                  </a:cubicBezTo>
                  <a:lnTo>
                    <a:pt x="3477" y="9169"/>
                  </a:lnTo>
                  <a:cubicBezTo>
                    <a:pt x="5359" y="9146"/>
                    <a:pt x="6883" y="7621"/>
                    <a:pt x="6883" y="5740"/>
                  </a:cubicBezTo>
                  <a:cubicBezTo>
                    <a:pt x="6883" y="4811"/>
                    <a:pt x="6502" y="3978"/>
                    <a:pt x="5930" y="3359"/>
                  </a:cubicBezTo>
                  <a:cubicBezTo>
                    <a:pt x="5573" y="3025"/>
                    <a:pt x="5406" y="2525"/>
                    <a:pt x="5430" y="2049"/>
                  </a:cubicBezTo>
                  <a:lnTo>
                    <a:pt x="5430" y="2001"/>
                  </a:lnTo>
                  <a:cubicBezTo>
                    <a:pt x="5430" y="906"/>
                    <a:pt x="4549" y="1"/>
                    <a:pt x="345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2208;p72"/>
            <p:cNvSpPr/>
            <p:nvPr/>
          </p:nvSpPr>
          <p:spPr>
            <a:xfrm>
              <a:off x="4405303" y="4069775"/>
              <a:ext cx="127639" cy="341239"/>
            </a:xfrm>
            <a:custGeom>
              <a:avLst/>
              <a:gdLst/>
              <a:ahLst/>
              <a:cxnLst/>
              <a:rect l="l" t="t" r="r" b="b"/>
              <a:pathLst>
                <a:path w="3430" h="9170" extrusionOk="0">
                  <a:moveTo>
                    <a:pt x="1" y="1"/>
                  </a:moveTo>
                  <a:lnTo>
                    <a:pt x="1" y="9169"/>
                  </a:lnTo>
                  <a:lnTo>
                    <a:pt x="24" y="9169"/>
                  </a:lnTo>
                  <a:cubicBezTo>
                    <a:pt x="1906" y="9146"/>
                    <a:pt x="3430" y="7621"/>
                    <a:pt x="3430" y="5740"/>
                  </a:cubicBezTo>
                  <a:cubicBezTo>
                    <a:pt x="3430" y="4811"/>
                    <a:pt x="3049" y="3978"/>
                    <a:pt x="2477" y="3359"/>
                  </a:cubicBezTo>
                  <a:cubicBezTo>
                    <a:pt x="2120" y="3025"/>
                    <a:pt x="1953" y="2549"/>
                    <a:pt x="1977" y="2049"/>
                  </a:cubicBezTo>
                  <a:lnTo>
                    <a:pt x="1977" y="2001"/>
                  </a:lnTo>
                  <a:cubicBezTo>
                    <a:pt x="1977" y="906"/>
                    <a:pt x="1096" y="1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2209;p72"/>
            <p:cNvSpPr/>
            <p:nvPr/>
          </p:nvSpPr>
          <p:spPr>
            <a:xfrm>
              <a:off x="4339734" y="4277160"/>
              <a:ext cx="24858" cy="25751"/>
            </a:xfrm>
            <a:custGeom>
              <a:avLst/>
              <a:gdLst/>
              <a:ahLst/>
              <a:cxnLst/>
              <a:rect l="l" t="t" r="r" b="b"/>
              <a:pathLst>
                <a:path w="668" h="692" extrusionOk="0">
                  <a:moveTo>
                    <a:pt x="334" y="0"/>
                  </a:moveTo>
                  <a:cubicBezTo>
                    <a:pt x="143" y="0"/>
                    <a:pt x="0" y="167"/>
                    <a:pt x="0" y="358"/>
                  </a:cubicBezTo>
                  <a:cubicBezTo>
                    <a:pt x="0" y="524"/>
                    <a:pt x="143" y="691"/>
                    <a:pt x="334" y="691"/>
                  </a:cubicBezTo>
                  <a:cubicBezTo>
                    <a:pt x="500" y="691"/>
                    <a:pt x="667" y="524"/>
                    <a:pt x="667" y="358"/>
                  </a:cubicBezTo>
                  <a:cubicBezTo>
                    <a:pt x="667" y="167"/>
                    <a:pt x="500" y="0"/>
                    <a:pt x="3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2210;p72"/>
            <p:cNvSpPr/>
            <p:nvPr/>
          </p:nvSpPr>
          <p:spPr>
            <a:xfrm>
              <a:off x="4446088" y="4277160"/>
              <a:ext cx="24821" cy="25751"/>
            </a:xfrm>
            <a:custGeom>
              <a:avLst/>
              <a:gdLst/>
              <a:ahLst/>
              <a:cxnLst/>
              <a:rect l="l" t="t" r="r" b="b"/>
              <a:pathLst>
                <a:path w="667" h="692" extrusionOk="0">
                  <a:moveTo>
                    <a:pt x="333" y="0"/>
                  </a:moveTo>
                  <a:cubicBezTo>
                    <a:pt x="143" y="0"/>
                    <a:pt x="0" y="167"/>
                    <a:pt x="0" y="358"/>
                  </a:cubicBezTo>
                  <a:cubicBezTo>
                    <a:pt x="0" y="524"/>
                    <a:pt x="143" y="691"/>
                    <a:pt x="333" y="691"/>
                  </a:cubicBezTo>
                  <a:cubicBezTo>
                    <a:pt x="524" y="691"/>
                    <a:pt x="667" y="524"/>
                    <a:pt x="667" y="358"/>
                  </a:cubicBezTo>
                  <a:cubicBezTo>
                    <a:pt x="667" y="167"/>
                    <a:pt x="524" y="0"/>
                    <a:pt x="3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2211;p72"/>
            <p:cNvSpPr/>
            <p:nvPr/>
          </p:nvSpPr>
          <p:spPr>
            <a:xfrm>
              <a:off x="4264416" y="4057383"/>
              <a:ext cx="280954" cy="366022"/>
            </a:xfrm>
            <a:custGeom>
              <a:avLst/>
              <a:gdLst/>
              <a:ahLst/>
              <a:cxnLst/>
              <a:rect l="l" t="t" r="r" b="b"/>
              <a:pathLst>
                <a:path w="7550" h="9836" extrusionOk="0">
                  <a:moveTo>
                    <a:pt x="3453" y="715"/>
                  </a:moveTo>
                  <a:lnTo>
                    <a:pt x="3453" y="9145"/>
                  </a:lnTo>
                  <a:cubicBezTo>
                    <a:pt x="1953" y="8978"/>
                    <a:pt x="738" y="7716"/>
                    <a:pt x="691" y="6168"/>
                  </a:cubicBezTo>
                  <a:cubicBezTo>
                    <a:pt x="667" y="5335"/>
                    <a:pt x="977" y="4549"/>
                    <a:pt x="1548" y="3930"/>
                  </a:cubicBezTo>
                  <a:cubicBezTo>
                    <a:pt x="1953" y="3525"/>
                    <a:pt x="2167" y="2953"/>
                    <a:pt x="2143" y="2358"/>
                  </a:cubicBezTo>
                  <a:lnTo>
                    <a:pt x="2143" y="2310"/>
                  </a:lnTo>
                  <a:cubicBezTo>
                    <a:pt x="2143" y="1525"/>
                    <a:pt x="2715" y="858"/>
                    <a:pt x="3453" y="715"/>
                  </a:cubicBezTo>
                  <a:close/>
                  <a:moveTo>
                    <a:pt x="4120" y="715"/>
                  </a:moveTo>
                  <a:cubicBezTo>
                    <a:pt x="4430" y="786"/>
                    <a:pt x="4715" y="929"/>
                    <a:pt x="4930" y="1167"/>
                  </a:cubicBezTo>
                  <a:cubicBezTo>
                    <a:pt x="5239" y="1477"/>
                    <a:pt x="5406" y="1882"/>
                    <a:pt x="5406" y="2334"/>
                  </a:cubicBezTo>
                  <a:lnTo>
                    <a:pt x="5406" y="2358"/>
                  </a:lnTo>
                  <a:cubicBezTo>
                    <a:pt x="5382" y="2953"/>
                    <a:pt x="5620" y="3525"/>
                    <a:pt x="6001" y="3930"/>
                  </a:cubicBezTo>
                  <a:cubicBezTo>
                    <a:pt x="6573" y="4501"/>
                    <a:pt x="6859" y="5263"/>
                    <a:pt x="6859" y="6073"/>
                  </a:cubicBezTo>
                  <a:cubicBezTo>
                    <a:pt x="6859" y="7645"/>
                    <a:pt x="5668" y="8978"/>
                    <a:pt x="4120" y="9145"/>
                  </a:cubicBezTo>
                  <a:lnTo>
                    <a:pt x="4120" y="715"/>
                  </a:lnTo>
                  <a:close/>
                  <a:moveTo>
                    <a:pt x="3787" y="0"/>
                  </a:moveTo>
                  <a:cubicBezTo>
                    <a:pt x="2501" y="0"/>
                    <a:pt x="1477" y="1048"/>
                    <a:pt x="1477" y="2310"/>
                  </a:cubicBezTo>
                  <a:lnTo>
                    <a:pt x="1477" y="2382"/>
                  </a:lnTo>
                  <a:cubicBezTo>
                    <a:pt x="1500" y="2787"/>
                    <a:pt x="1334" y="3192"/>
                    <a:pt x="1072" y="3477"/>
                  </a:cubicBezTo>
                  <a:cubicBezTo>
                    <a:pt x="357" y="4216"/>
                    <a:pt x="0" y="5168"/>
                    <a:pt x="24" y="6192"/>
                  </a:cubicBezTo>
                  <a:cubicBezTo>
                    <a:pt x="48" y="7192"/>
                    <a:pt x="476" y="8097"/>
                    <a:pt x="1191" y="8788"/>
                  </a:cubicBezTo>
                  <a:cubicBezTo>
                    <a:pt x="1881" y="9455"/>
                    <a:pt x="2810" y="9836"/>
                    <a:pt x="3787" y="9836"/>
                  </a:cubicBezTo>
                  <a:lnTo>
                    <a:pt x="3834" y="9836"/>
                  </a:lnTo>
                  <a:cubicBezTo>
                    <a:pt x="4811" y="9812"/>
                    <a:pt x="5763" y="9431"/>
                    <a:pt x="6454" y="8717"/>
                  </a:cubicBezTo>
                  <a:cubicBezTo>
                    <a:pt x="7144" y="8002"/>
                    <a:pt x="7549" y="7073"/>
                    <a:pt x="7549" y="6073"/>
                  </a:cubicBezTo>
                  <a:cubicBezTo>
                    <a:pt x="7549" y="5097"/>
                    <a:pt x="7168" y="4168"/>
                    <a:pt x="6501" y="3477"/>
                  </a:cubicBezTo>
                  <a:cubicBezTo>
                    <a:pt x="6216" y="3192"/>
                    <a:pt x="6073" y="2787"/>
                    <a:pt x="6097" y="2406"/>
                  </a:cubicBezTo>
                  <a:lnTo>
                    <a:pt x="6097" y="2334"/>
                  </a:lnTo>
                  <a:cubicBezTo>
                    <a:pt x="6097" y="1715"/>
                    <a:pt x="5858" y="1144"/>
                    <a:pt x="5406" y="691"/>
                  </a:cubicBezTo>
                  <a:cubicBezTo>
                    <a:pt x="4977" y="262"/>
                    <a:pt x="4406" y="0"/>
                    <a:pt x="37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212;p72"/>
            <p:cNvSpPr/>
            <p:nvPr/>
          </p:nvSpPr>
          <p:spPr>
            <a:xfrm>
              <a:off x="4405303" y="4057383"/>
              <a:ext cx="140068" cy="366022"/>
            </a:xfrm>
            <a:custGeom>
              <a:avLst/>
              <a:gdLst/>
              <a:ahLst/>
              <a:cxnLst/>
              <a:rect l="l" t="t" r="r" b="b"/>
              <a:pathLst>
                <a:path w="3764" h="9836" extrusionOk="0">
                  <a:moveTo>
                    <a:pt x="334" y="715"/>
                  </a:moveTo>
                  <a:cubicBezTo>
                    <a:pt x="644" y="786"/>
                    <a:pt x="929" y="929"/>
                    <a:pt x="1144" y="1167"/>
                  </a:cubicBezTo>
                  <a:cubicBezTo>
                    <a:pt x="1453" y="1477"/>
                    <a:pt x="1620" y="1882"/>
                    <a:pt x="1620" y="2334"/>
                  </a:cubicBezTo>
                  <a:lnTo>
                    <a:pt x="1620" y="2358"/>
                  </a:lnTo>
                  <a:cubicBezTo>
                    <a:pt x="1596" y="2953"/>
                    <a:pt x="1834" y="3525"/>
                    <a:pt x="2215" y="3930"/>
                  </a:cubicBezTo>
                  <a:cubicBezTo>
                    <a:pt x="2787" y="4501"/>
                    <a:pt x="3073" y="5263"/>
                    <a:pt x="3073" y="6073"/>
                  </a:cubicBezTo>
                  <a:cubicBezTo>
                    <a:pt x="3073" y="7645"/>
                    <a:pt x="1882" y="8978"/>
                    <a:pt x="334" y="9145"/>
                  </a:cubicBezTo>
                  <a:lnTo>
                    <a:pt x="334" y="715"/>
                  </a:lnTo>
                  <a:close/>
                  <a:moveTo>
                    <a:pt x="1" y="0"/>
                  </a:moveTo>
                  <a:lnTo>
                    <a:pt x="1" y="9836"/>
                  </a:lnTo>
                  <a:lnTo>
                    <a:pt x="24" y="9836"/>
                  </a:lnTo>
                  <a:cubicBezTo>
                    <a:pt x="1025" y="9836"/>
                    <a:pt x="1977" y="9431"/>
                    <a:pt x="2668" y="8717"/>
                  </a:cubicBezTo>
                  <a:cubicBezTo>
                    <a:pt x="3358" y="8002"/>
                    <a:pt x="3739" y="7073"/>
                    <a:pt x="3739" y="6073"/>
                  </a:cubicBezTo>
                  <a:cubicBezTo>
                    <a:pt x="3763" y="5097"/>
                    <a:pt x="3382" y="4168"/>
                    <a:pt x="2715" y="3477"/>
                  </a:cubicBezTo>
                  <a:cubicBezTo>
                    <a:pt x="2430" y="3192"/>
                    <a:pt x="2287" y="2787"/>
                    <a:pt x="2311" y="2406"/>
                  </a:cubicBezTo>
                  <a:lnTo>
                    <a:pt x="2311" y="2334"/>
                  </a:lnTo>
                  <a:cubicBezTo>
                    <a:pt x="2311" y="1715"/>
                    <a:pt x="2072" y="1144"/>
                    <a:pt x="1620" y="691"/>
                  </a:cubicBezTo>
                  <a:cubicBezTo>
                    <a:pt x="1191" y="262"/>
                    <a:pt x="620" y="0"/>
                    <a:pt x="1" y="0"/>
                  </a:cubicBezTo>
                  <a:close/>
                </a:path>
              </a:pathLst>
            </a:custGeom>
            <a:solidFill>
              <a:srgbClr val="000000">
                <a:alpha val="1624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026" name="Picture 2" descr="D:\Уварова И.Н\Документы по конкурсам\2024\Золотая осень\2 тур\Оценка номинантов\Направление материалов жюри\Материалы участников по номинациям\1 Художественный карвинг\Масленникова Л.А._Арти\Масленникова Л.А. А у нас любовь - морковь.jpeg"/>
          <p:cNvPicPr>
            <a:picLocks noChangeAspect="1" noChangeArrowheads="1"/>
          </p:cNvPicPr>
          <p:nvPr/>
        </p:nvPicPr>
        <p:blipFill>
          <a:blip r:embed="rId4"/>
          <a:srcRect l="6091" t="1036" r="2245" b="55"/>
          <a:stretch>
            <a:fillRect/>
          </a:stretch>
        </p:blipFill>
        <p:spPr bwMode="auto">
          <a:xfrm>
            <a:off x="5220072" y="699542"/>
            <a:ext cx="3672408" cy="331236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" name="Google Shape;1710;p54"/>
          <p:cNvSpPr txBox="1">
            <a:spLocks noGrp="1"/>
          </p:cNvSpPr>
          <p:nvPr>
            <p:ph type="title" idx="9"/>
          </p:nvPr>
        </p:nvSpPr>
        <p:spPr>
          <a:xfrm>
            <a:off x="755576" y="123478"/>
            <a:ext cx="7704000" cy="5727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Номинация «Грибник года»</a:t>
            </a:r>
            <a:endParaRPr dirty="0"/>
          </a:p>
        </p:txBody>
      </p:sp>
      <p:sp>
        <p:nvSpPr>
          <p:cNvPr id="25" name="Google Shape;1731;p55"/>
          <p:cNvSpPr txBox="1">
            <a:spLocks noGrp="1"/>
          </p:cNvSpPr>
          <p:nvPr>
            <p:ph type="subTitle" idx="1"/>
          </p:nvPr>
        </p:nvSpPr>
        <p:spPr>
          <a:xfrm>
            <a:off x="1907704" y="3651870"/>
            <a:ext cx="5904656" cy="1491630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Ибрагимов Борис </a:t>
            </a:r>
            <a:r>
              <a:rPr lang="ru-RU" sz="2400" b="1" dirty="0" err="1" smtClean="0">
                <a:solidFill>
                  <a:srgbClr val="C00000"/>
                </a:solidFill>
                <a:latin typeface="Bookman Old Style" pitchFamily="18" charset="0"/>
              </a:rPr>
              <a:t>Зайдуллович</a:t>
            </a: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, </a:t>
            </a:r>
          </a:p>
          <a:p>
            <a:pPr marL="0" lvl="0" indent="0"/>
            <a:endParaRPr lang="en-US" sz="800" b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marL="0" lvl="0" indent="0"/>
            <a:r>
              <a:rPr lang="ru-RU" sz="2400" b="1" dirty="0" smtClean="0">
                <a:solidFill>
                  <a:schemeClr val="accent1"/>
                </a:solidFill>
                <a:latin typeface="Bookman Old Style" pitchFamily="18" charset="0"/>
              </a:rPr>
              <a:t>работа «Грибной калейдоскоп»,</a:t>
            </a:r>
          </a:p>
          <a:p>
            <a:pPr marL="0" lvl="0" indent="0"/>
            <a:endParaRPr lang="en-US" sz="800" b="1" dirty="0" smtClean="0">
              <a:solidFill>
                <a:schemeClr val="accent1"/>
              </a:solidFill>
              <a:latin typeface="Bookman Old Style" pitchFamily="18" charset="0"/>
            </a:endParaRPr>
          </a:p>
          <a:p>
            <a:pPr marL="0" lvl="0" indent="0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ГАУ «КЦСОН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Ачитского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района»</a:t>
            </a:r>
            <a:endParaRPr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grpSp>
        <p:nvGrpSpPr>
          <p:cNvPr id="13" name="Google Shape;2237;p72"/>
          <p:cNvGrpSpPr/>
          <p:nvPr/>
        </p:nvGrpSpPr>
        <p:grpSpPr>
          <a:xfrm>
            <a:off x="0" y="4135388"/>
            <a:ext cx="1440160" cy="1008112"/>
            <a:chOff x="7089589" y="4007742"/>
            <a:chExt cx="426306" cy="405058"/>
          </a:xfrm>
        </p:grpSpPr>
        <p:sp>
          <p:nvSpPr>
            <p:cNvPr id="14" name="Google Shape;2238;p72"/>
            <p:cNvSpPr/>
            <p:nvPr/>
          </p:nvSpPr>
          <p:spPr>
            <a:xfrm>
              <a:off x="7117945" y="4067654"/>
              <a:ext cx="85998" cy="278647"/>
            </a:xfrm>
            <a:custGeom>
              <a:avLst/>
              <a:gdLst/>
              <a:ahLst/>
              <a:cxnLst/>
              <a:rect l="l" t="t" r="r" b="b"/>
              <a:pathLst>
                <a:path w="2311" h="7488" extrusionOk="0">
                  <a:moveTo>
                    <a:pt x="831" y="1"/>
                  </a:moveTo>
                  <a:cubicBezTo>
                    <a:pt x="673" y="1"/>
                    <a:pt x="545" y="128"/>
                    <a:pt x="525" y="272"/>
                  </a:cubicBezTo>
                  <a:lnTo>
                    <a:pt x="406" y="891"/>
                  </a:lnTo>
                  <a:cubicBezTo>
                    <a:pt x="1" y="3130"/>
                    <a:pt x="429" y="5392"/>
                    <a:pt x="1644" y="7321"/>
                  </a:cubicBezTo>
                  <a:cubicBezTo>
                    <a:pt x="1692" y="7417"/>
                    <a:pt x="1811" y="7488"/>
                    <a:pt x="1930" y="7488"/>
                  </a:cubicBezTo>
                  <a:cubicBezTo>
                    <a:pt x="1977" y="7488"/>
                    <a:pt x="2049" y="7464"/>
                    <a:pt x="2096" y="7417"/>
                  </a:cubicBezTo>
                  <a:cubicBezTo>
                    <a:pt x="2263" y="7321"/>
                    <a:pt x="2311" y="7131"/>
                    <a:pt x="2215" y="6964"/>
                  </a:cubicBezTo>
                  <a:cubicBezTo>
                    <a:pt x="1096" y="5178"/>
                    <a:pt x="691" y="3082"/>
                    <a:pt x="1072" y="1010"/>
                  </a:cubicBezTo>
                  <a:lnTo>
                    <a:pt x="1168" y="391"/>
                  </a:lnTo>
                  <a:cubicBezTo>
                    <a:pt x="1215" y="225"/>
                    <a:pt x="1096" y="34"/>
                    <a:pt x="906" y="10"/>
                  </a:cubicBezTo>
                  <a:cubicBezTo>
                    <a:pt x="880" y="4"/>
                    <a:pt x="856" y="1"/>
                    <a:pt x="8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2239;p72"/>
            <p:cNvSpPr/>
            <p:nvPr/>
          </p:nvSpPr>
          <p:spPr>
            <a:xfrm>
              <a:off x="7089589" y="4007742"/>
              <a:ext cx="119675" cy="84249"/>
            </a:xfrm>
            <a:custGeom>
              <a:avLst/>
              <a:gdLst/>
              <a:ahLst/>
              <a:cxnLst/>
              <a:rect l="l" t="t" r="r" b="b"/>
              <a:pathLst>
                <a:path w="3216" h="2264" extrusionOk="0">
                  <a:moveTo>
                    <a:pt x="1596" y="1"/>
                  </a:moveTo>
                  <a:cubicBezTo>
                    <a:pt x="1191" y="1"/>
                    <a:pt x="787" y="191"/>
                    <a:pt x="477" y="501"/>
                  </a:cubicBezTo>
                  <a:cubicBezTo>
                    <a:pt x="167" y="811"/>
                    <a:pt x="1" y="1215"/>
                    <a:pt x="1" y="1596"/>
                  </a:cubicBezTo>
                  <a:cubicBezTo>
                    <a:pt x="1" y="1716"/>
                    <a:pt x="72" y="1811"/>
                    <a:pt x="167" y="1882"/>
                  </a:cubicBezTo>
                  <a:cubicBezTo>
                    <a:pt x="596" y="2120"/>
                    <a:pt x="1096" y="2263"/>
                    <a:pt x="1620" y="2263"/>
                  </a:cubicBezTo>
                  <a:cubicBezTo>
                    <a:pt x="2120" y="2263"/>
                    <a:pt x="2620" y="2120"/>
                    <a:pt x="3049" y="1882"/>
                  </a:cubicBezTo>
                  <a:cubicBezTo>
                    <a:pt x="3144" y="1811"/>
                    <a:pt x="3216" y="1716"/>
                    <a:pt x="3216" y="1596"/>
                  </a:cubicBezTo>
                  <a:cubicBezTo>
                    <a:pt x="3216" y="1215"/>
                    <a:pt x="3049" y="811"/>
                    <a:pt x="2739" y="501"/>
                  </a:cubicBezTo>
                  <a:cubicBezTo>
                    <a:pt x="2430" y="191"/>
                    <a:pt x="2025" y="1"/>
                    <a:pt x="15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2240;p72"/>
            <p:cNvSpPr/>
            <p:nvPr/>
          </p:nvSpPr>
          <p:spPr>
            <a:xfrm>
              <a:off x="7401542" y="4067915"/>
              <a:ext cx="85998" cy="278387"/>
            </a:xfrm>
            <a:custGeom>
              <a:avLst/>
              <a:gdLst/>
              <a:ahLst/>
              <a:cxnLst/>
              <a:rect l="l" t="t" r="r" b="b"/>
              <a:pathLst>
                <a:path w="2311" h="7481" extrusionOk="0">
                  <a:moveTo>
                    <a:pt x="1454" y="0"/>
                  </a:moveTo>
                  <a:cubicBezTo>
                    <a:pt x="1438" y="0"/>
                    <a:pt x="1422" y="1"/>
                    <a:pt x="1405" y="3"/>
                  </a:cubicBezTo>
                  <a:cubicBezTo>
                    <a:pt x="1215" y="27"/>
                    <a:pt x="1096" y="218"/>
                    <a:pt x="1143" y="384"/>
                  </a:cubicBezTo>
                  <a:lnTo>
                    <a:pt x="1239" y="1003"/>
                  </a:lnTo>
                  <a:cubicBezTo>
                    <a:pt x="1620" y="3075"/>
                    <a:pt x="1215" y="5171"/>
                    <a:pt x="96" y="6957"/>
                  </a:cubicBezTo>
                  <a:cubicBezTo>
                    <a:pt x="0" y="7124"/>
                    <a:pt x="48" y="7314"/>
                    <a:pt x="215" y="7410"/>
                  </a:cubicBezTo>
                  <a:cubicBezTo>
                    <a:pt x="262" y="7457"/>
                    <a:pt x="334" y="7481"/>
                    <a:pt x="381" y="7481"/>
                  </a:cubicBezTo>
                  <a:cubicBezTo>
                    <a:pt x="500" y="7481"/>
                    <a:pt x="620" y="7410"/>
                    <a:pt x="667" y="7314"/>
                  </a:cubicBezTo>
                  <a:cubicBezTo>
                    <a:pt x="1882" y="5409"/>
                    <a:pt x="2310" y="3123"/>
                    <a:pt x="1906" y="884"/>
                  </a:cubicBezTo>
                  <a:lnTo>
                    <a:pt x="1786" y="265"/>
                  </a:lnTo>
                  <a:cubicBezTo>
                    <a:pt x="1765" y="113"/>
                    <a:pt x="1624" y="0"/>
                    <a:pt x="145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2241;p72"/>
            <p:cNvSpPr/>
            <p:nvPr/>
          </p:nvSpPr>
          <p:spPr>
            <a:xfrm>
              <a:off x="7396220" y="4007742"/>
              <a:ext cx="119675" cy="84249"/>
            </a:xfrm>
            <a:custGeom>
              <a:avLst/>
              <a:gdLst/>
              <a:ahLst/>
              <a:cxnLst/>
              <a:rect l="l" t="t" r="r" b="b"/>
              <a:pathLst>
                <a:path w="3216" h="2264" extrusionOk="0">
                  <a:moveTo>
                    <a:pt x="1596" y="1"/>
                  </a:moveTo>
                  <a:cubicBezTo>
                    <a:pt x="1191" y="1"/>
                    <a:pt x="786" y="191"/>
                    <a:pt x="477" y="501"/>
                  </a:cubicBezTo>
                  <a:cubicBezTo>
                    <a:pt x="167" y="811"/>
                    <a:pt x="1" y="1215"/>
                    <a:pt x="1" y="1596"/>
                  </a:cubicBezTo>
                  <a:cubicBezTo>
                    <a:pt x="1" y="1716"/>
                    <a:pt x="48" y="1811"/>
                    <a:pt x="167" y="1882"/>
                  </a:cubicBezTo>
                  <a:cubicBezTo>
                    <a:pt x="596" y="2120"/>
                    <a:pt x="1096" y="2263"/>
                    <a:pt x="1620" y="2263"/>
                  </a:cubicBezTo>
                  <a:cubicBezTo>
                    <a:pt x="2120" y="2263"/>
                    <a:pt x="2620" y="2120"/>
                    <a:pt x="3049" y="1882"/>
                  </a:cubicBezTo>
                  <a:cubicBezTo>
                    <a:pt x="3144" y="1811"/>
                    <a:pt x="3215" y="1716"/>
                    <a:pt x="3215" y="1596"/>
                  </a:cubicBezTo>
                  <a:cubicBezTo>
                    <a:pt x="3215" y="1215"/>
                    <a:pt x="3049" y="811"/>
                    <a:pt x="2739" y="501"/>
                  </a:cubicBezTo>
                  <a:cubicBezTo>
                    <a:pt x="2430" y="191"/>
                    <a:pt x="2025" y="1"/>
                    <a:pt x="15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2242;p72"/>
            <p:cNvSpPr/>
            <p:nvPr/>
          </p:nvSpPr>
          <p:spPr>
            <a:xfrm>
              <a:off x="7230513" y="4167272"/>
              <a:ext cx="144459" cy="192351"/>
            </a:xfrm>
            <a:custGeom>
              <a:avLst/>
              <a:gdLst/>
              <a:ahLst/>
              <a:cxnLst/>
              <a:rect l="l" t="t" r="r" b="b"/>
              <a:pathLst>
                <a:path w="3882" h="5169" extrusionOk="0">
                  <a:moveTo>
                    <a:pt x="858" y="0"/>
                  </a:moveTo>
                  <a:cubicBezTo>
                    <a:pt x="715" y="0"/>
                    <a:pt x="572" y="120"/>
                    <a:pt x="524" y="286"/>
                  </a:cubicBezTo>
                  <a:lnTo>
                    <a:pt x="238" y="1929"/>
                  </a:lnTo>
                  <a:cubicBezTo>
                    <a:pt x="72" y="2882"/>
                    <a:pt x="0" y="3858"/>
                    <a:pt x="0" y="4811"/>
                  </a:cubicBezTo>
                  <a:cubicBezTo>
                    <a:pt x="0" y="5001"/>
                    <a:pt x="143" y="5168"/>
                    <a:pt x="334" y="5168"/>
                  </a:cubicBezTo>
                  <a:lnTo>
                    <a:pt x="3549" y="5168"/>
                  </a:lnTo>
                  <a:cubicBezTo>
                    <a:pt x="3739" y="5168"/>
                    <a:pt x="3882" y="5001"/>
                    <a:pt x="3882" y="4811"/>
                  </a:cubicBezTo>
                  <a:cubicBezTo>
                    <a:pt x="3882" y="3858"/>
                    <a:pt x="3811" y="2882"/>
                    <a:pt x="3644" y="1929"/>
                  </a:cubicBezTo>
                  <a:lnTo>
                    <a:pt x="3358" y="286"/>
                  </a:lnTo>
                  <a:cubicBezTo>
                    <a:pt x="3310" y="120"/>
                    <a:pt x="3191" y="0"/>
                    <a:pt x="302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2243;p72"/>
            <p:cNvSpPr/>
            <p:nvPr/>
          </p:nvSpPr>
          <p:spPr>
            <a:xfrm>
              <a:off x="7303152" y="4167272"/>
              <a:ext cx="71820" cy="192351"/>
            </a:xfrm>
            <a:custGeom>
              <a:avLst/>
              <a:gdLst/>
              <a:ahLst/>
              <a:cxnLst/>
              <a:rect l="l" t="t" r="r" b="b"/>
              <a:pathLst>
                <a:path w="1930" h="5169" extrusionOk="0">
                  <a:moveTo>
                    <a:pt x="1" y="0"/>
                  </a:moveTo>
                  <a:lnTo>
                    <a:pt x="1" y="5168"/>
                  </a:lnTo>
                  <a:lnTo>
                    <a:pt x="1597" y="5168"/>
                  </a:lnTo>
                  <a:cubicBezTo>
                    <a:pt x="1787" y="5168"/>
                    <a:pt x="1930" y="5001"/>
                    <a:pt x="1930" y="4811"/>
                  </a:cubicBezTo>
                  <a:cubicBezTo>
                    <a:pt x="1930" y="3858"/>
                    <a:pt x="1859" y="2882"/>
                    <a:pt x="1692" y="1929"/>
                  </a:cubicBezTo>
                  <a:lnTo>
                    <a:pt x="1406" y="286"/>
                  </a:lnTo>
                  <a:cubicBezTo>
                    <a:pt x="1358" y="120"/>
                    <a:pt x="1239" y="0"/>
                    <a:pt x="1073" y="0"/>
                  </a:cubicBezTo>
                  <a:close/>
                </a:path>
              </a:pathLst>
            </a:custGeom>
            <a:solidFill>
              <a:srgbClr val="000000">
                <a:alpha val="1624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244;p72"/>
            <p:cNvSpPr/>
            <p:nvPr/>
          </p:nvSpPr>
          <p:spPr>
            <a:xfrm>
              <a:off x="7176443" y="4087526"/>
              <a:ext cx="251705" cy="138282"/>
            </a:xfrm>
            <a:custGeom>
              <a:avLst/>
              <a:gdLst/>
              <a:ahLst/>
              <a:cxnLst/>
              <a:rect l="l" t="t" r="r" b="b"/>
              <a:pathLst>
                <a:path w="6764" h="3716" extrusionOk="0">
                  <a:moveTo>
                    <a:pt x="3215" y="0"/>
                  </a:moveTo>
                  <a:cubicBezTo>
                    <a:pt x="3120" y="0"/>
                    <a:pt x="3025" y="24"/>
                    <a:pt x="2954" y="24"/>
                  </a:cubicBezTo>
                  <a:cubicBezTo>
                    <a:pt x="2120" y="143"/>
                    <a:pt x="1310" y="596"/>
                    <a:pt x="715" y="1286"/>
                  </a:cubicBezTo>
                  <a:cubicBezTo>
                    <a:pt x="691" y="1310"/>
                    <a:pt x="667" y="1358"/>
                    <a:pt x="643" y="1381"/>
                  </a:cubicBezTo>
                  <a:cubicBezTo>
                    <a:pt x="239" y="1905"/>
                    <a:pt x="1" y="2477"/>
                    <a:pt x="1" y="3025"/>
                  </a:cubicBezTo>
                  <a:cubicBezTo>
                    <a:pt x="1" y="3167"/>
                    <a:pt x="120" y="3310"/>
                    <a:pt x="262" y="3358"/>
                  </a:cubicBezTo>
                  <a:cubicBezTo>
                    <a:pt x="905" y="3501"/>
                    <a:pt x="1548" y="3596"/>
                    <a:pt x="2191" y="3668"/>
                  </a:cubicBezTo>
                  <a:lnTo>
                    <a:pt x="2430" y="3668"/>
                  </a:lnTo>
                  <a:cubicBezTo>
                    <a:pt x="2739" y="3691"/>
                    <a:pt x="3073" y="3715"/>
                    <a:pt x="3382" y="3715"/>
                  </a:cubicBezTo>
                  <a:cubicBezTo>
                    <a:pt x="4430" y="3715"/>
                    <a:pt x="5478" y="3596"/>
                    <a:pt x="6502" y="3358"/>
                  </a:cubicBezTo>
                  <a:cubicBezTo>
                    <a:pt x="6669" y="3310"/>
                    <a:pt x="6764" y="3167"/>
                    <a:pt x="6764" y="3025"/>
                  </a:cubicBezTo>
                  <a:cubicBezTo>
                    <a:pt x="6764" y="2405"/>
                    <a:pt x="6454" y="1715"/>
                    <a:pt x="5930" y="1143"/>
                  </a:cubicBezTo>
                  <a:cubicBezTo>
                    <a:pt x="5859" y="1072"/>
                    <a:pt x="5811" y="1024"/>
                    <a:pt x="5740" y="953"/>
                  </a:cubicBezTo>
                  <a:cubicBezTo>
                    <a:pt x="5073" y="334"/>
                    <a:pt x="4239" y="0"/>
                    <a:pt x="33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245;p72"/>
            <p:cNvSpPr/>
            <p:nvPr/>
          </p:nvSpPr>
          <p:spPr>
            <a:xfrm>
              <a:off x="7302296" y="4087526"/>
              <a:ext cx="125853" cy="138282"/>
            </a:xfrm>
            <a:custGeom>
              <a:avLst/>
              <a:gdLst/>
              <a:ahLst/>
              <a:cxnLst/>
              <a:rect l="l" t="t" r="r" b="b"/>
              <a:pathLst>
                <a:path w="3382" h="3716" extrusionOk="0">
                  <a:moveTo>
                    <a:pt x="0" y="0"/>
                  </a:moveTo>
                  <a:lnTo>
                    <a:pt x="0" y="3715"/>
                  </a:lnTo>
                  <a:cubicBezTo>
                    <a:pt x="1048" y="3715"/>
                    <a:pt x="2120" y="3596"/>
                    <a:pt x="3144" y="3358"/>
                  </a:cubicBezTo>
                  <a:cubicBezTo>
                    <a:pt x="3287" y="3310"/>
                    <a:pt x="3382" y="3191"/>
                    <a:pt x="3382" y="3025"/>
                  </a:cubicBezTo>
                  <a:cubicBezTo>
                    <a:pt x="3382" y="2405"/>
                    <a:pt x="3072" y="1715"/>
                    <a:pt x="2548" y="1143"/>
                  </a:cubicBezTo>
                  <a:cubicBezTo>
                    <a:pt x="2477" y="1096"/>
                    <a:pt x="2429" y="1024"/>
                    <a:pt x="2358" y="953"/>
                  </a:cubicBezTo>
                  <a:cubicBezTo>
                    <a:pt x="1691" y="334"/>
                    <a:pt x="857" y="0"/>
                    <a:pt x="0" y="0"/>
                  </a:cubicBezTo>
                  <a:close/>
                </a:path>
              </a:pathLst>
            </a:custGeom>
            <a:solidFill>
              <a:srgbClr val="000000">
                <a:alpha val="1624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46;p72"/>
            <p:cNvSpPr/>
            <p:nvPr/>
          </p:nvSpPr>
          <p:spPr>
            <a:xfrm>
              <a:off x="7283690" y="4087526"/>
              <a:ext cx="113461" cy="77997"/>
            </a:xfrm>
            <a:custGeom>
              <a:avLst/>
              <a:gdLst/>
              <a:ahLst/>
              <a:cxnLst/>
              <a:rect l="l" t="t" r="r" b="b"/>
              <a:pathLst>
                <a:path w="3049" h="2096" extrusionOk="0">
                  <a:moveTo>
                    <a:pt x="333" y="0"/>
                  </a:moveTo>
                  <a:cubicBezTo>
                    <a:pt x="238" y="24"/>
                    <a:pt x="167" y="24"/>
                    <a:pt x="72" y="24"/>
                  </a:cubicBezTo>
                  <a:cubicBezTo>
                    <a:pt x="24" y="191"/>
                    <a:pt x="0" y="357"/>
                    <a:pt x="0" y="524"/>
                  </a:cubicBezTo>
                  <a:cubicBezTo>
                    <a:pt x="0" y="977"/>
                    <a:pt x="191" y="1405"/>
                    <a:pt x="524" y="1691"/>
                  </a:cubicBezTo>
                  <a:cubicBezTo>
                    <a:pt x="786" y="1953"/>
                    <a:pt x="1167" y="2096"/>
                    <a:pt x="1596" y="2096"/>
                  </a:cubicBezTo>
                  <a:cubicBezTo>
                    <a:pt x="2239" y="2096"/>
                    <a:pt x="2810" y="1715"/>
                    <a:pt x="3048" y="1143"/>
                  </a:cubicBezTo>
                  <a:cubicBezTo>
                    <a:pt x="3001" y="1072"/>
                    <a:pt x="2929" y="1024"/>
                    <a:pt x="2858" y="953"/>
                  </a:cubicBezTo>
                  <a:cubicBezTo>
                    <a:pt x="2191" y="334"/>
                    <a:pt x="1357" y="0"/>
                    <a:pt x="52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247;p72"/>
            <p:cNvSpPr/>
            <p:nvPr/>
          </p:nvSpPr>
          <p:spPr>
            <a:xfrm>
              <a:off x="7302296" y="4087526"/>
              <a:ext cx="94855" cy="77997"/>
            </a:xfrm>
            <a:custGeom>
              <a:avLst/>
              <a:gdLst/>
              <a:ahLst/>
              <a:cxnLst/>
              <a:rect l="l" t="t" r="r" b="b"/>
              <a:pathLst>
                <a:path w="2549" h="2096" extrusionOk="0">
                  <a:moveTo>
                    <a:pt x="0" y="0"/>
                  </a:moveTo>
                  <a:lnTo>
                    <a:pt x="0" y="1691"/>
                  </a:lnTo>
                  <a:cubicBezTo>
                    <a:pt x="286" y="1953"/>
                    <a:pt x="667" y="2096"/>
                    <a:pt x="1096" y="2096"/>
                  </a:cubicBezTo>
                  <a:cubicBezTo>
                    <a:pt x="1739" y="2096"/>
                    <a:pt x="2310" y="1715"/>
                    <a:pt x="2548" y="1143"/>
                  </a:cubicBezTo>
                  <a:cubicBezTo>
                    <a:pt x="2501" y="1072"/>
                    <a:pt x="2429" y="1024"/>
                    <a:pt x="2358" y="953"/>
                  </a:cubicBezTo>
                  <a:cubicBezTo>
                    <a:pt x="1691" y="334"/>
                    <a:pt x="857" y="0"/>
                    <a:pt x="0" y="0"/>
                  </a:cubicBezTo>
                  <a:close/>
                </a:path>
              </a:pathLst>
            </a:custGeom>
            <a:solidFill>
              <a:srgbClr val="000000">
                <a:alpha val="1624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248;p72"/>
            <p:cNvSpPr/>
            <p:nvPr/>
          </p:nvSpPr>
          <p:spPr>
            <a:xfrm>
              <a:off x="7177336" y="4134488"/>
              <a:ext cx="98390" cy="89533"/>
            </a:xfrm>
            <a:custGeom>
              <a:avLst/>
              <a:gdLst/>
              <a:ahLst/>
              <a:cxnLst/>
              <a:rect l="l" t="t" r="r" b="b"/>
              <a:pathLst>
                <a:path w="2644" h="2406" extrusionOk="0">
                  <a:moveTo>
                    <a:pt x="1048" y="0"/>
                  </a:moveTo>
                  <a:cubicBezTo>
                    <a:pt x="929" y="0"/>
                    <a:pt x="810" y="0"/>
                    <a:pt x="715" y="24"/>
                  </a:cubicBezTo>
                  <a:cubicBezTo>
                    <a:pt x="667" y="72"/>
                    <a:pt x="643" y="96"/>
                    <a:pt x="619" y="143"/>
                  </a:cubicBezTo>
                  <a:cubicBezTo>
                    <a:pt x="215" y="643"/>
                    <a:pt x="0" y="1239"/>
                    <a:pt x="0" y="1763"/>
                  </a:cubicBezTo>
                  <a:cubicBezTo>
                    <a:pt x="0" y="1905"/>
                    <a:pt x="96" y="2048"/>
                    <a:pt x="238" y="2096"/>
                  </a:cubicBezTo>
                  <a:cubicBezTo>
                    <a:pt x="881" y="2239"/>
                    <a:pt x="1524" y="2334"/>
                    <a:pt x="2167" y="2406"/>
                  </a:cubicBezTo>
                  <a:lnTo>
                    <a:pt x="2406" y="2406"/>
                  </a:lnTo>
                  <a:cubicBezTo>
                    <a:pt x="2548" y="2167"/>
                    <a:pt x="2620" y="1882"/>
                    <a:pt x="2620" y="1572"/>
                  </a:cubicBezTo>
                  <a:cubicBezTo>
                    <a:pt x="2644" y="715"/>
                    <a:pt x="1905" y="0"/>
                    <a:pt x="104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49;p72"/>
            <p:cNvSpPr/>
            <p:nvPr/>
          </p:nvSpPr>
          <p:spPr>
            <a:xfrm>
              <a:off x="7089589" y="4314373"/>
              <a:ext cx="426306" cy="98427"/>
            </a:xfrm>
            <a:custGeom>
              <a:avLst/>
              <a:gdLst/>
              <a:ahLst/>
              <a:cxnLst/>
              <a:rect l="l" t="t" r="r" b="b"/>
              <a:pathLst>
                <a:path w="11456" h="2645" extrusionOk="0">
                  <a:moveTo>
                    <a:pt x="5740" y="1"/>
                  </a:moveTo>
                  <a:cubicBezTo>
                    <a:pt x="4263" y="1"/>
                    <a:pt x="2858" y="215"/>
                    <a:pt x="1811" y="596"/>
                  </a:cubicBezTo>
                  <a:cubicBezTo>
                    <a:pt x="1263" y="787"/>
                    <a:pt x="858" y="1025"/>
                    <a:pt x="548" y="1287"/>
                  </a:cubicBezTo>
                  <a:cubicBezTo>
                    <a:pt x="96" y="1668"/>
                    <a:pt x="1" y="2049"/>
                    <a:pt x="1" y="2311"/>
                  </a:cubicBezTo>
                  <a:cubicBezTo>
                    <a:pt x="1" y="2477"/>
                    <a:pt x="167" y="2644"/>
                    <a:pt x="334" y="2644"/>
                  </a:cubicBezTo>
                  <a:lnTo>
                    <a:pt x="11122" y="2644"/>
                  </a:lnTo>
                  <a:cubicBezTo>
                    <a:pt x="11313" y="2644"/>
                    <a:pt x="11455" y="2477"/>
                    <a:pt x="11455" y="2311"/>
                  </a:cubicBezTo>
                  <a:cubicBezTo>
                    <a:pt x="11455" y="2049"/>
                    <a:pt x="11360" y="1668"/>
                    <a:pt x="10908" y="1287"/>
                  </a:cubicBezTo>
                  <a:cubicBezTo>
                    <a:pt x="10622" y="1025"/>
                    <a:pt x="10193" y="787"/>
                    <a:pt x="9646" y="596"/>
                  </a:cubicBezTo>
                  <a:cubicBezTo>
                    <a:pt x="8598" y="215"/>
                    <a:pt x="7216" y="1"/>
                    <a:pt x="574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250;p72"/>
            <p:cNvSpPr/>
            <p:nvPr/>
          </p:nvSpPr>
          <p:spPr>
            <a:xfrm>
              <a:off x="7302296" y="4314373"/>
              <a:ext cx="213600" cy="98427"/>
            </a:xfrm>
            <a:custGeom>
              <a:avLst/>
              <a:gdLst/>
              <a:ahLst/>
              <a:cxnLst/>
              <a:rect l="l" t="t" r="r" b="b"/>
              <a:pathLst>
                <a:path w="5740" h="2645" extrusionOk="0">
                  <a:moveTo>
                    <a:pt x="0" y="1"/>
                  </a:moveTo>
                  <a:lnTo>
                    <a:pt x="0" y="2644"/>
                  </a:lnTo>
                  <a:lnTo>
                    <a:pt x="5406" y="2644"/>
                  </a:lnTo>
                  <a:cubicBezTo>
                    <a:pt x="5597" y="2644"/>
                    <a:pt x="5739" y="2477"/>
                    <a:pt x="5739" y="2311"/>
                  </a:cubicBezTo>
                  <a:cubicBezTo>
                    <a:pt x="5739" y="2049"/>
                    <a:pt x="5644" y="1668"/>
                    <a:pt x="5192" y="1287"/>
                  </a:cubicBezTo>
                  <a:cubicBezTo>
                    <a:pt x="4906" y="1025"/>
                    <a:pt x="4477" y="787"/>
                    <a:pt x="3930" y="596"/>
                  </a:cubicBezTo>
                  <a:cubicBezTo>
                    <a:pt x="2882" y="215"/>
                    <a:pt x="1477" y="1"/>
                    <a:pt x="0" y="1"/>
                  </a:cubicBezTo>
                  <a:close/>
                </a:path>
              </a:pathLst>
            </a:custGeom>
            <a:solidFill>
              <a:srgbClr val="000000">
                <a:alpha val="3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050" name="Picture 2" descr="C:\Users\Специалист по СР\Desktop\4.PNG"/>
          <p:cNvPicPr>
            <a:picLocks noChangeAspect="1" noChangeArrowheads="1"/>
          </p:cNvPicPr>
          <p:nvPr/>
        </p:nvPicPr>
        <p:blipFill>
          <a:blip r:embed="rId3"/>
          <a:srcRect l="934" r="8582" b="4769"/>
          <a:stretch>
            <a:fillRect/>
          </a:stretch>
        </p:blipFill>
        <p:spPr bwMode="auto">
          <a:xfrm>
            <a:off x="0" y="843558"/>
            <a:ext cx="2195736" cy="280831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1" name="Picture 3" descr="C:\Users\Специалист по СР\Desktop\2.PNG"/>
          <p:cNvPicPr>
            <a:picLocks noChangeAspect="1" noChangeArrowheads="1"/>
          </p:cNvPicPr>
          <p:nvPr/>
        </p:nvPicPr>
        <p:blipFill>
          <a:blip r:embed="rId4"/>
          <a:srcRect t="2564" r="1499"/>
          <a:stretch>
            <a:fillRect/>
          </a:stretch>
        </p:blipFill>
        <p:spPr bwMode="auto">
          <a:xfrm>
            <a:off x="2339752" y="843558"/>
            <a:ext cx="2088232" cy="280831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2" name="Picture 4" descr="C:\Users\Специалист по СР\Desktop\3.PNG"/>
          <p:cNvPicPr>
            <a:picLocks noChangeAspect="1" noChangeArrowheads="1"/>
          </p:cNvPicPr>
          <p:nvPr/>
        </p:nvPicPr>
        <p:blipFill>
          <a:blip r:embed="rId5"/>
          <a:srcRect l="8451" t="4545" r="9841" b="4545"/>
          <a:stretch>
            <a:fillRect/>
          </a:stretch>
        </p:blipFill>
        <p:spPr bwMode="auto">
          <a:xfrm>
            <a:off x="6876256" y="843558"/>
            <a:ext cx="2267744" cy="136815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3" name="Picture 5" descr="C:\Users\Специалист по СР\Desktop\5.PNG"/>
          <p:cNvPicPr>
            <a:picLocks noChangeAspect="1" noChangeArrowheads="1"/>
          </p:cNvPicPr>
          <p:nvPr/>
        </p:nvPicPr>
        <p:blipFill>
          <a:blip r:embed="rId6"/>
          <a:srcRect l="5811" t="3842" r="9732" b="19328"/>
          <a:stretch>
            <a:fillRect/>
          </a:stretch>
        </p:blipFill>
        <p:spPr bwMode="auto">
          <a:xfrm>
            <a:off x="6876256" y="2283718"/>
            <a:ext cx="2267744" cy="136815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4" name="Picture 6" descr="C:\Users\Специалист по СР\Desktop\1.PNG"/>
          <p:cNvPicPr>
            <a:picLocks noChangeAspect="1" noChangeArrowheads="1"/>
          </p:cNvPicPr>
          <p:nvPr/>
        </p:nvPicPr>
        <p:blipFill>
          <a:blip r:embed="rId7"/>
          <a:srcRect l="25883" t="3736" r="16716" b="1547"/>
          <a:stretch>
            <a:fillRect/>
          </a:stretch>
        </p:blipFill>
        <p:spPr bwMode="auto">
          <a:xfrm>
            <a:off x="4572000" y="843558"/>
            <a:ext cx="2160240" cy="280831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0" name="Google Shape;1400;p43"/>
          <p:cNvSpPr txBox="1">
            <a:spLocks noGrp="1"/>
          </p:cNvSpPr>
          <p:nvPr>
            <p:ph type="title"/>
          </p:nvPr>
        </p:nvSpPr>
        <p:spPr>
          <a:xfrm>
            <a:off x="755576" y="123478"/>
            <a:ext cx="8172480" cy="5727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Номинация «Полезн</a:t>
            </a:r>
            <a:r>
              <a:rPr lang="ru-RU" b="1" dirty="0" smtClean="0"/>
              <a:t>ы</a:t>
            </a:r>
            <a:r>
              <a:rPr lang="ru-RU" dirty="0" smtClean="0"/>
              <a:t>й коктейль»</a:t>
            </a:r>
            <a:endParaRPr dirty="0"/>
          </a:p>
        </p:txBody>
      </p:sp>
      <p:sp>
        <p:nvSpPr>
          <p:cNvPr id="7" name="Google Shape;1731;p55"/>
          <p:cNvSpPr txBox="1">
            <a:spLocks noGrp="1"/>
          </p:cNvSpPr>
          <p:nvPr>
            <p:ph type="subTitle" idx="1"/>
          </p:nvPr>
        </p:nvSpPr>
        <p:spPr>
          <a:xfrm>
            <a:off x="0" y="843558"/>
            <a:ext cx="4499992" cy="2160240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Мельниченко</a:t>
            </a:r>
            <a:endParaRPr lang="en-US" sz="2400" b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marL="0" lvl="0" indent="0" algn="ctr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 Татьяна Юрьевна, </a:t>
            </a:r>
            <a:endParaRPr lang="en-US" sz="2400" b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marL="0" lvl="0" indent="0" algn="ctr">
              <a:buNone/>
            </a:pPr>
            <a:endParaRPr lang="ru-RU" sz="800" b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1"/>
                </a:solidFill>
                <a:latin typeface="Bookman Old Style" pitchFamily="18" charset="0"/>
              </a:rPr>
              <a:t>работа «</a:t>
            </a:r>
            <a:r>
              <a:rPr lang="ru-RU" sz="2400" b="1" dirty="0" err="1" smtClean="0">
                <a:solidFill>
                  <a:schemeClr val="accent1"/>
                </a:solidFill>
                <a:latin typeface="Bookman Old Style" pitchFamily="18" charset="0"/>
              </a:rPr>
              <a:t>Коктейли-смузи</a:t>
            </a:r>
            <a:r>
              <a:rPr lang="ru-RU" sz="2400" b="1" dirty="0" smtClean="0">
                <a:solidFill>
                  <a:schemeClr val="accent1"/>
                </a:solidFill>
                <a:latin typeface="Bookman Old Style" pitchFamily="18" charset="0"/>
              </a:rPr>
              <a:t>»,</a:t>
            </a:r>
            <a:endParaRPr lang="en-US" sz="2400" b="1" dirty="0" smtClean="0">
              <a:solidFill>
                <a:schemeClr val="accent1"/>
              </a:solidFill>
              <a:latin typeface="Bookman Old Style" pitchFamily="18" charset="0"/>
            </a:endParaRPr>
          </a:p>
          <a:p>
            <a:pPr marL="0" lvl="0" indent="0" algn="ctr">
              <a:buNone/>
            </a:pPr>
            <a:endParaRPr lang="ru-RU" sz="800" b="1" dirty="0" smtClean="0">
              <a:solidFill>
                <a:schemeClr val="accent1"/>
              </a:solidFill>
              <a:latin typeface="Bookman Old Style" pitchFamily="18" charset="0"/>
            </a:endParaRPr>
          </a:p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bg2"/>
                </a:solidFill>
                <a:latin typeface="Bookman Old Style" pitchFamily="18" charset="0"/>
              </a:rPr>
              <a:t>ГАУСО СО «КЦСОН города Полевского»</a:t>
            </a:r>
            <a:endParaRPr sz="2400" b="1" dirty="0">
              <a:solidFill>
                <a:schemeClr val="bg2"/>
              </a:solidFill>
              <a:latin typeface="Bookman Old Style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228184" y="915566"/>
            <a:ext cx="2665312" cy="1877437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Ягодно-фруктовый</a:t>
            </a:r>
            <a:r>
              <a:rPr lang="ru-RU" sz="1600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ru-RU" sz="1600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коктейль-смузи</a:t>
            </a:r>
            <a:r>
              <a:rPr lang="ru-RU" sz="1600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.</a:t>
            </a:r>
          </a:p>
          <a:p>
            <a:pPr algn="ctr"/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Состав:</a:t>
            </a:r>
            <a:r>
              <a:rPr lang="en-US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1/2 апельсина</a:t>
            </a:r>
          </a:p>
          <a:p>
            <a:pPr algn="ctr"/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100г ягод</a:t>
            </a:r>
          </a:p>
          <a:p>
            <a:pPr algn="ctr"/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1 банан</a:t>
            </a:r>
          </a:p>
          <a:p>
            <a:pPr algn="ctr"/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1 яблоко</a:t>
            </a:r>
            <a:endParaRPr lang="en-US" b="1" i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/>
            <a:r>
              <a:rPr lang="ru-RU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Ингридиенты</a:t>
            </a:r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взбить </a:t>
            </a:r>
            <a:r>
              <a:rPr lang="ru-RU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блендером</a:t>
            </a:r>
            <a:endParaRPr lang="ru-RU" b="1" i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-20000"/>
                    </a14:imgEffect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8280" b="8915"/>
          <a:stretch>
            <a:fillRect/>
          </a:stretch>
        </p:blipFill>
        <p:spPr>
          <a:xfrm>
            <a:off x="4644008" y="843559"/>
            <a:ext cx="1392898" cy="194421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439" b="12244"/>
          <a:stretch>
            <a:fillRect/>
          </a:stretch>
        </p:blipFill>
        <p:spPr>
          <a:xfrm rot="479443">
            <a:off x="4477024" y="3023985"/>
            <a:ext cx="1455173" cy="18432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23" name="Прямоугольник 22"/>
          <p:cNvSpPr/>
          <p:nvPr/>
        </p:nvSpPr>
        <p:spPr>
          <a:xfrm>
            <a:off x="6228184" y="3075806"/>
            <a:ext cx="2664296" cy="187560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Ягодно-молочный</a:t>
            </a:r>
            <a:r>
              <a:rPr lang="ru-RU" sz="1600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коктейль.</a:t>
            </a:r>
          </a:p>
          <a:p>
            <a:pPr algn="ctr"/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Состав: 300г ягод</a:t>
            </a:r>
          </a:p>
          <a:p>
            <a:pPr algn="ctr"/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10мл молока</a:t>
            </a:r>
          </a:p>
          <a:p>
            <a:pPr algn="ctr"/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100г мороженого</a:t>
            </a:r>
          </a:p>
          <a:p>
            <a:pPr algn="ctr"/>
            <a:r>
              <a:rPr lang="ru-RU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Ингридиенты</a:t>
            </a:r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взбить </a:t>
            </a:r>
            <a:r>
              <a:rPr lang="ru-RU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блендером</a:t>
            </a:r>
            <a:endParaRPr lang="ru-RU" b="1" i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en-US" b="1" i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ru-RU" b="1" i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bright="20000" contrast="2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710" r="624" b="7748"/>
          <a:stretch>
            <a:fillRect/>
          </a:stretch>
        </p:blipFill>
        <p:spPr>
          <a:xfrm>
            <a:off x="179512" y="3147814"/>
            <a:ext cx="1224136" cy="1873446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grpSp>
        <p:nvGrpSpPr>
          <p:cNvPr id="8" name="Google Shape;1883;p59"/>
          <p:cNvGrpSpPr/>
          <p:nvPr/>
        </p:nvGrpSpPr>
        <p:grpSpPr>
          <a:xfrm>
            <a:off x="8442134" y="4279402"/>
            <a:ext cx="701866" cy="864098"/>
            <a:chOff x="3479233" y="2565906"/>
            <a:chExt cx="314877" cy="426307"/>
          </a:xfrm>
        </p:grpSpPr>
        <p:sp>
          <p:nvSpPr>
            <p:cNvPr id="9" name="Google Shape;1884;p59"/>
            <p:cNvSpPr/>
            <p:nvPr/>
          </p:nvSpPr>
          <p:spPr>
            <a:xfrm>
              <a:off x="3479233" y="2639476"/>
              <a:ext cx="306668" cy="352737"/>
            </a:xfrm>
            <a:custGeom>
              <a:avLst/>
              <a:gdLst/>
              <a:ahLst/>
              <a:cxnLst/>
              <a:rect l="l" t="t" r="r" b="b"/>
              <a:pathLst>
                <a:path w="8241" h="9479" extrusionOk="0">
                  <a:moveTo>
                    <a:pt x="3049" y="1"/>
                  </a:moveTo>
                  <a:lnTo>
                    <a:pt x="3049" y="1929"/>
                  </a:lnTo>
                  <a:lnTo>
                    <a:pt x="882" y="3215"/>
                  </a:lnTo>
                  <a:cubicBezTo>
                    <a:pt x="596" y="3382"/>
                    <a:pt x="382" y="3596"/>
                    <a:pt x="239" y="3858"/>
                  </a:cubicBezTo>
                  <a:cubicBezTo>
                    <a:pt x="96" y="4120"/>
                    <a:pt x="0" y="4430"/>
                    <a:pt x="0" y="4740"/>
                  </a:cubicBezTo>
                  <a:cubicBezTo>
                    <a:pt x="0" y="4906"/>
                    <a:pt x="24" y="5073"/>
                    <a:pt x="72" y="5216"/>
                  </a:cubicBezTo>
                  <a:lnTo>
                    <a:pt x="1120" y="9002"/>
                  </a:lnTo>
                  <a:cubicBezTo>
                    <a:pt x="1215" y="9288"/>
                    <a:pt x="1477" y="9479"/>
                    <a:pt x="1763" y="9479"/>
                  </a:cubicBezTo>
                  <a:lnTo>
                    <a:pt x="6478" y="9479"/>
                  </a:lnTo>
                  <a:cubicBezTo>
                    <a:pt x="6788" y="9479"/>
                    <a:pt x="7050" y="9288"/>
                    <a:pt x="7121" y="9002"/>
                  </a:cubicBezTo>
                  <a:lnTo>
                    <a:pt x="8169" y="5216"/>
                  </a:lnTo>
                  <a:cubicBezTo>
                    <a:pt x="8216" y="5073"/>
                    <a:pt x="8240" y="4906"/>
                    <a:pt x="8240" y="4740"/>
                  </a:cubicBezTo>
                  <a:cubicBezTo>
                    <a:pt x="8240" y="4120"/>
                    <a:pt x="7907" y="3525"/>
                    <a:pt x="7383" y="3215"/>
                  </a:cubicBezTo>
                  <a:lnTo>
                    <a:pt x="5192" y="1929"/>
                  </a:lnTo>
                  <a:lnTo>
                    <a:pt x="519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885;p59"/>
            <p:cNvSpPr/>
            <p:nvPr/>
          </p:nvSpPr>
          <p:spPr>
            <a:xfrm>
              <a:off x="3640757" y="2636957"/>
              <a:ext cx="153353" cy="352737"/>
            </a:xfrm>
            <a:custGeom>
              <a:avLst/>
              <a:gdLst/>
              <a:ahLst/>
              <a:cxnLst/>
              <a:rect l="l" t="t" r="r" b="b"/>
              <a:pathLst>
                <a:path w="4121" h="9479" extrusionOk="0">
                  <a:moveTo>
                    <a:pt x="0" y="1"/>
                  </a:moveTo>
                  <a:lnTo>
                    <a:pt x="0" y="9479"/>
                  </a:lnTo>
                  <a:lnTo>
                    <a:pt x="2358" y="9479"/>
                  </a:lnTo>
                  <a:cubicBezTo>
                    <a:pt x="2668" y="9479"/>
                    <a:pt x="2930" y="9288"/>
                    <a:pt x="3001" y="9002"/>
                  </a:cubicBezTo>
                  <a:lnTo>
                    <a:pt x="4049" y="5216"/>
                  </a:lnTo>
                  <a:cubicBezTo>
                    <a:pt x="4096" y="5073"/>
                    <a:pt x="4120" y="4906"/>
                    <a:pt x="4120" y="4740"/>
                  </a:cubicBezTo>
                  <a:cubicBezTo>
                    <a:pt x="4120" y="4120"/>
                    <a:pt x="3787" y="3525"/>
                    <a:pt x="3239" y="3215"/>
                  </a:cubicBezTo>
                  <a:lnTo>
                    <a:pt x="1072" y="1953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000000">
                <a:alpha val="275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886;p59"/>
            <p:cNvSpPr/>
            <p:nvPr/>
          </p:nvSpPr>
          <p:spPr>
            <a:xfrm>
              <a:off x="3587335" y="2565906"/>
              <a:ext cx="90426" cy="61215"/>
            </a:xfrm>
            <a:custGeom>
              <a:avLst/>
              <a:gdLst/>
              <a:ahLst/>
              <a:cxnLst/>
              <a:rect l="l" t="t" r="r" b="b"/>
              <a:pathLst>
                <a:path w="2430" h="1645" extrusionOk="0">
                  <a:moveTo>
                    <a:pt x="382" y="1"/>
                  </a:moveTo>
                  <a:cubicBezTo>
                    <a:pt x="168" y="1"/>
                    <a:pt x="1" y="191"/>
                    <a:pt x="48" y="406"/>
                  </a:cubicBezTo>
                  <a:lnTo>
                    <a:pt x="310" y="1644"/>
                  </a:lnTo>
                  <a:lnTo>
                    <a:pt x="2120" y="1644"/>
                  </a:lnTo>
                  <a:lnTo>
                    <a:pt x="2382" y="406"/>
                  </a:lnTo>
                  <a:cubicBezTo>
                    <a:pt x="2430" y="191"/>
                    <a:pt x="2263" y="1"/>
                    <a:pt x="204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887;p59"/>
            <p:cNvSpPr/>
            <p:nvPr/>
          </p:nvSpPr>
          <p:spPr>
            <a:xfrm>
              <a:off x="3632548" y="2565906"/>
              <a:ext cx="45213" cy="61215"/>
            </a:xfrm>
            <a:custGeom>
              <a:avLst/>
              <a:gdLst/>
              <a:ahLst/>
              <a:cxnLst/>
              <a:rect l="l" t="t" r="r" b="b"/>
              <a:pathLst>
                <a:path w="1215" h="1645" extrusionOk="0">
                  <a:moveTo>
                    <a:pt x="0" y="1"/>
                  </a:moveTo>
                  <a:lnTo>
                    <a:pt x="0" y="1644"/>
                  </a:lnTo>
                  <a:lnTo>
                    <a:pt x="905" y="1644"/>
                  </a:lnTo>
                  <a:lnTo>
                    <a:pt x="1167" y="406"/>
                  </a:lnTo>
                  <a:cubicBezTo>
                    <a:pt x="1215" y="191"/>
                    <a:pt x="1048" y="1"/>
                    <a:pt x="834" y="1"/>
                  </a:cubicBezTo>
                  <a:close/>
                </a:path>
              </a:pathLst>
            </a:custGeom>
            <a:solidFill>
              <a:srgbClr val="000000">
                <a:alpha val="81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888;p59"/>
            <p:cNvSpPr/>
            <p:nvPr/>
          </p:nvSpPr>
          <p:spPr>
            <a:xfrm>
              <a:off x="3538624" y="2753792"/>
              <a:ext cx="187886" cy="178173"/>
            </a:xfrm>
            <a:custGeom>
              <a:avLst/>
              <a:gdLst/>
              <a:ahLst/>
              <a:cxnLst/>
              <a:rect l="l" t="t" r="r" b="b"/>
              <a:pathLst>
                <a:path w="5049" h="4788" extrusionOk="0">
                  <a:moveTo>
                    <a:pt x="2524" y="1"/>
                  </a:moveTo>
                  <a:cubicBezTo>
                    <a:pt x="2477" y="1"/>
                    <a:pt x="2429" y="1"/>
                    <a:pt x="2381" y="24"/>
                  </a:cubicBezTo>
                  <a:cubicBezTo>
                    <a:pt x="1762" y="334"/>
                    <a:pt x="1310" y="929"/>
                    <a:pt x="1167" y="1620"/>
                  </a:cubicBezTo>
                  <a:cubicBezTo>
                    <a:pt x="1024" y="1584"/>
                    <a:pt x="875" y="1566"/>
                    <a:pt x="732" y="1566"/>
                  </a:cubicBezTo>
                  <a:cubicBezTo>
                    <a:pt x="589" y="1566"/>
                    <a:pt x="453" y="1584"/>
                    <a:pt x="333" y="1620"/>
                  </a:cubicBezTo>
                  <a:cubicBezTo>
                    <a:pt x="214" y="1668"/>
                    <a:pt x="143" y="1763"/>
                    <a:pt x="95" y="1882"/>
                  </a:cubicBezTo>
                  <a:cubicBezTo>
                    <a:pt x="0" y="2358"/>
                    <a:pt x="167" y="2906"/>
                    <a:pt x="453" y="3311"/>
                  </a:cubicBezTo>
                  <a:cubicBezTo>
                    <a:pt x="310" y="3430"/>
                    <a:pt x="191" y="3573"/>
                    <a:pt x="95" y="3739"/>
                  </a:cubicBezTo>
                  <a:cubicBezTo>
                    <a:pt x="24" y="3835"/>
                    <a:pt x="24" y="3978"/>
                    <a:pt x="95" y="4073"/>
                  </a:cubicBezTo>
                  <a:cubicBezTo>
                    <a:pt x="333" y="4525"/>
                    <a:pt x="786" y="4787"/>
                    <a:pt x="1262" y="4787"/>
                  </a:cubicBezTo>
                  <a:cubicBezTo>
                    <a:pt x="1619" y="4787"/>
                    <a:pt x="2167" y="4644"/>
                    <a:pt x="2524" y="4382"/>
                  </a:cubicBezTo>
                  <a:cubicBezTo>
                    <a:pt x="2882" y="4644"/>
                    <a:pt x="3429" y="4787"/>
                    <a:pt x="3787" y="4787"/>
                  </a:cubicBezTo>
                  <a:cubicBezTo>
                    <a:pt x="4263" y="4787"/>
                    <a:pt x="4691" y="4525"/>
                    <a:pt x="4953" y="4073"/>
                  </a:cubicBezTo>
                  <a:cubicBezTo>
                    <a:pt x="5025" y="3978"/>
                    <a:pt x="5025" y="3835"/>
                    <a:pt x="4977" y="3739"/>
                  </a:cubicBezTo>
                  <a:cubicBezTo>
                    <a:pt x="4858" y="3573"/>
                    <a:pt x="4739" y="3430"/>
                    <a:pt x="4596" y="3311"/>
                  </a:cubicBezTo>
                  <a:cubicBezTo>
                    <a:pt x="4882" y="2906"/>
                    <a:pt x="5049" y="2358"/>
                    <a:pt x="4953" y="1882"/>
                  </a:cubicBezTo>
                  <a:cubicBezTo>
                    <a:pt x="4930" y="1763"/>
                    <a:pt x="4834" y="1668"/>
                    <a:pt x="4715" y="1620"/>
                  </a:cubicBezTo>
                  <a:cubicBezTo>
                    <a:pt x="4596" y="1584"/>
                    <a:pt x="4465" y="1566"/>
                    <a:pt x="4325" y="1566"/>
                  </a:cubicBezTo>
                  <a:cubicBezTo>
                    <a:pt x="4185" y="1566"/>
                    <a:pt x="4037" y="1584"/>
                    <a:pt x="3882" y="1620"/>
                  </a:cubicBezTo>
                  <a:cubicBezTo>
                    <a:pt x="3739" y="929"/>
                    <a:pt x="3286" y="334"/>
                    <a:pt x="2667" y="24"/>
                  </a:cubicBezTo>
                  <a:cubicBezTo>
                    <a:pt x="2620" y="1"/>
                    <a:pt x="2572" y="1"/>
                    <a:pt x="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889;p59"/>
            <p:cNvSpPr/>
            <p:nvPr/>
          </p:nvSpPr>
          <p:spPr>
            <a:xfrm>
              <a:off x="3632548" y="2752899"/>
              <a:ext cx="93962" cy="179067"/>
            </a:xfrm>
            <a:custGeom>
              <a:avLst/>
              <a:gdLst/>
              <a:ahLst/>
              <a:cxnLst/>
              <a:rect l="l" t="t" r="r" b="b"/>
              <a:pathLst>
                <a:path w="2525" h="4812" extrusionOk="0">
                  <a:moveTo>
                    <a:pt x="0" y="1"/>
                  </a:moveTo>
                  <a:lnTo>
                    <a:pt x="0" y="4406"/>
                  </a:lnTo>
                  <a:cubicBezTo>
                    <a:pt x="358" y="4668"/>
                    <a:pt x="905" y="4811"/>
                    <a:pt x="1263" y="4811"/>
                  </a:cubicBezTo>
                  <a:cubicBezTo>
                    <a:pt x="1763" y="4811"/>
                    <a:pt x="2191" y="4549"/>
                    <a:pt x="2453" y="4097"/>
                  </a:cubicBezTo>
                  <a:cubicBezTo>
                    <a:pt x="2501" y="4002"/>
                    <a:pt x="2501" y="3859"/>
                    <a:pt x="2453" y="3763"/>
                  </a:cubicBezTo>
                  <a:cubicBezTo>
                    <a:pt x="2358" y="3597"/>
                    <a:pt x="2215" y="3454"/>
                    <a:pt x="2096" y="3335"/>
                  </a:cubicBezTo>
                  <a:cubicBezTo>
                    <a:pt x="2358" y="2930"/>
                    <a:pt x="2525" y="2382"/>
                    <a:pt x="2429" y="1882"/>
                  </a:cubicBezTo>
                  <a:cubicBezTo>
                    <a:pt x="2406" y="1787"/>
                    <a:pt x="2310" y="1692"/>
                    <a:pt x="2191" y="1644"/>
                  </a:cubicBezTo>
                  <a:cubicBezTo>
                    <a:pt x="2072" y="1608"/>
                    <a:pt x="1941" y="1590"/>
                    <a:pt x="1801" y="1590"/>
                  </a:cubicBezTo>
                  <a:cubicBezTo>
                    <a:pt x="1661" y="1590"/>
                    <a:pt x="1513" y="1608"/>
                    <a:pt x="1358" y="1644"/>
                  </a:cubicBezTo>
                  <a:cubicBezTo>
                    <a:pt x="1215" y="953"/>
                    <a:pt x="762" y="358"/>
                    <a:pt x="167" y="48"/>
                  </a:cubicBezTo>
                  <a:cubicBezTo>
                    <a:pt x="119" y="25"/>
                    <a:pt x="48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890;p59"/>
            <p:cNvSpPr/>
            <p:nvPr/>
          </p:nvSpPr>
          <p:spPr>
            <a:xfrm>
              <a:off x="3620119" y="2833539"/>
              <a:ext cx="24858" cy="117926"/>
            </a:xfrm>
            <a:custGeom>
              <a:avLst/>
              <a:gdLst/>
              <a:ahLst/>
              <a:cxnLst/>
              <a:rect l="l" t="t" r="r" b="b"/>
              <a:pathLst>
                <a:path w="668" h="3169" extrusionOk="0">
                  <a:moveTo>
                    <a:pt x="334" y="1"/>
                  </a:moveTo>
                  <a:cubicBezTo>
                    <a:pt x="144" y="1"/>
                    <a:pt x="1" y="144"/>
                    <a:pt x="1" y="334"/>
                  </a:cubicBezTo>
                  <a:lnTo>
                    <a:pt x="1" y="2835"/>
                  </a:lnTo>
                  <a:cubicBezTo>
                    <a:pt x="1" y="3025"/>
                    <a:pt x="144" y="3168"/>
                    <a:pt x="334" y="3168"/>
                  </a:cubicBezTo>
                  <a:cubicBezTo>
                    <a:pt x="525" y="3168"/>
                    <a:pt x="668" y="3025"/>
                    <a:pt x="668" y="2835"/>
                  </a:cubicBezTo>
                  <a:lnTo>
                    <a:pt x="668" y="334"/>
                  </a:lnTo>
                  <a:cubicBezTo>
                    <a:pt x="668" y="144"/>
                    <a:pt x="525" y="1"/>
                    <a:pt x="33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892;p59"/>
            <p:cNvSpPr/>
            <p:nvPr/>
          </p:nvSpPr>
          <p:spPr>
            <a:xfrm>
              <a:off x="3580265" y="2626191"/>
              <a:ext cx="164851" cy="85105"/>
            </a:xfrm>
            <a:custGeom>
              <a:avLst/>
              <a:gdLst/>
              <a:ahLst/>
              <a:cxnLst/>
              <a:rect l="l" t="t" r="r" b="b"/>
              <a:pathLst>
                <a:path w="4430" h="2287" extrusionOk="0">
                  <a:moveTo>
                    <a:pt x="334" y="0"/>
                  </a:moveTo>
                  <a:cubicBezTo>
                    <a:pt x="143" y="0"/>
                    <a:pt x="0" y="167"/>
                    <a:pt x="0" y="358"/>
                  </a:cubicBezTo>
                  <a:cubicBezTo>
                    <a:pt x="0" y="524"/>
                    <a:pt x="143" y="691"/>
                    <a:pt x="334" y="691"/>
                  </a:cubicBezTo>
                  <a:lnTo>
                    <a:pt x="3287" y="691"/>
                  </a:lnTo>
                  <a:cubicBezTo>
                    <a:pt x="3549" y="691"/>
                    <a:pt x="3763" y="905"/>
                    <a:pt x="3763" y="1143"/>
                  </a:cubicBezTo>
                  <a:cubicBezTo>
                    <a:pt x="3763" y="1405"/>
                    <a:pt x="3549" y="1620"/>
                    <a:pt x="3287" y="1620"/>
                  </a:cubicBezTo>
                  <a:lnTo>
                    <a:pt x="334" y="1620"/>
                  </a:lnTo>
                  <a:cubicBezTo>
                    <a:pt x="143" y="1620"/>
                    <a:pt x="0" y="1763"/>
                    <a:pt x="0" y="1953"/>
                  </a:cubicBezTo>
                  <a:cubicBezTo>
                    <a:pt x="0" y="2144"/>
                    <a:pt x="143" y="2286"/>
                    <a:pt x="334" y="2286"/>
                  </a:cubicBezTo>
                  <a:lnTo>
                    <a:pt x="3287" y="2286"/>
                  </a:lnTo>
                  <a:cubicBezTo>
                    <a:pt x="3906" y="2286"/>
                    <a:pt x="4430" y="1786"/>
                    <a:pt x="4430" y="1167"/>
                  </a:cubicBezTo>
                  <a:cubicBezTo>
                    <a:pt x="4430" y="524"/>
                    <a:pt x="3906" y="24"/>
                    <a:pt x="32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93;p59"/>
            <p:cNvSpPr/>
            <p:nvPr/>
          </p:nvSpPr>
          <p:spPr>
            <a:xfrm>
              <a:off x="3632548" y="2626191"/>
              <a:ext cx="112568" cy="85105"/>
            </a:xfrm>
            <a:custGeom>
              <a:avLst/>
              <a:gdLst/>
              <a:ahLst/>
              <a:cxnLst/>
              <a:rect l="l" t="t" r="r" b="b"/>
              <a:pathLst>
                <a:path w="3025" h="2287" extrusionOk="0">
                  <a:moveTo>
                    <a:pt x="0" y="0"/>
                  </a:moveTo>
                  <a:lnTo>
                    <a:pt x="0" y="691"/>
                  </a:lnTo>
                  <a:lnTo>
                    <a:pt x="1882" y="691"/>
                  </a:lnTo>
                  <a:cubicBezTo>
                    <a:pt x="2144" y="691"/>
                    <a:pt x="2358" y="905"/>
                    <a:pt x="2358" y="1143"/>
                  </a:cubicBezTo>
                  <a:cubicBezTo>
                    <a:pt x="2358" y="1405"/>
                    <a:pt x="2144" y="1620"/>
                    <a:pt x="1882" y="1620"/>
                  </a:cubicBezTo>
                  <a:lnTo>
                    <a:pt x="0" y="1620"/>
                  </a:lnTo>
                  <a:lnTo>
                    <a:pt x="0" y="2286"/>
                  </a:lnTo>
                  <a:lnTo>
                    <a:pt x="1882" y="2286"/>
                  </a:lnTo>
                  <a:cubicBezTo>
                    <a:pt x="2501" y="2286"/>
                    <a:pt x="3025" y="1786"/>
                    <a:pt x="3025" y="1167"/>
                  </a:cubicBezTo>
                  <a:cubicBezTo>
                    <a:pt x="3025" y="524"/>
                    <a:pt x="2501" y="24"/>
                    <a:pt x="1882" y="0"/>
                  </a:cubicBezTo>
                  <a:close/>
                </a:path>
              </a:pathLst>
            </a:custGeom>
            <a:solidFill>
              <a:srgbClr val="000000">
                <a:alpha val="81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891;p59"/>
            <p:cNvSpPr/>
            <p:nvPr/>
          </p:nvSpPr>
          <p:spPr>
            <a:xfrm>
              <a:off x="3632548" y="2833539"/>
              <a:ext cx="12429" cy="117926"/>
            </a:xfrm>
            <a:custGeom>
              <a:avLst/>
              <a:gdLst/>
              <a:ahLst/>
              <a:cxnLst/>
              <a:rect l="l" t="t" r="r" b="b"/>
              <a:pathLst>
                <a:path w="334" h="3169" extrusionOk="0">
                  <a:moveTo>
                    <a:pt x="0" y="1"/>
                  </a:moveTo>
                  <a:lnTo>
                    <a:pt x="0" y="3168"/>
                  </a:lnTo>
                  <a:cubicBezTo>
                    <a:pt x="191" y="3168"/>
                    <a:pt x="334" y="3025"/>
                    <a:pt x="334" y="2835"/>
                  </a:cubicBezTo>
                  <a:lnTo>
                    <a:pt x="334" y="334"/>
                  </a:lnTo>
                  <a:cubicBezTo>
                    <a:pt x="334" y="144"/>
                    <a:pt x="191" y="1"/>
                    <a:pt x="0" y="1"/>
                  </a:cubicBezTo>
                  <a:close/>
                </a:path>
              </a:pathLst>
            </a:custGeom>
            <a:solidFill>
              <a:srgbClr val="000000">
                <a:alpha val="275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403" name="Google Shape;1403;p4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11073984">
            <a:off x="8426496" y="2309625"/>
            <a:ext cx="684745" cy="850255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Прямоугольник 24"/>
          <p:cNvSpPr/>
          <p:nvPr/>
        </p:nvSpPr>
        <p:spPr>
          <a:xfrm>
            <a:off x="1547664" y="2983500"/>
            <a:ext cx="2664296" cy="2160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Фруктово-овощной </a:t>
            </a:r>
            <a:r>
              <a:rPr lang="ru-RU" sz="1600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коктейль-смузи</a:t>
            </a:r>
            <a:r>
              <a:rPr lang="ru-RU" sz="1600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.</a:t>
            </a:r>
            <a:br>
              <a:rPr lang="ru-RU" sz="1600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</a:br>
            <a:r>
              <a:rPr lang="ru-RU" b="1" i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Состав:</a:t>
            </a:r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</a:br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3шт. моркови</a:t>
            </a:r>
            <a:b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</a:br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100г винограда</a:t>
            </a:r>
            <a:b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</a:br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1 яблоко</a:t>
            </a:r>
            <a:b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</a:br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½ апельсина</a:t>
            </a:r>
            <a:endParaRPr lang="ru-RU" b="1" i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/>
            <a:r>
              <a:rPr lang="ru-RU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Ингридиенты</a:t>
            </a:r>
            <a:r>
              <a:rPr lang="ru-RU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взбить </a:t>
            </a:r>
            <a:r>
              <a:rPr lang="ru-RU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блендером</a:t>
            </a:r>
            <a:endParaRPr lang="ru-RU" b="1" i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2" name="Google Shape;1992;p63"/>
          <p:cNvSpPr txBox="1">
            <a:spLocks noGrp="1"/>
          </p:cNvSpPr>
          <p:nvPr>
            <p:ph type="title"/>
          </p:nvPr>
        </p:nvSpPr>
        <p:spPr>
          <a:xfrm>
            <a:off x="755576" y="123478"/>
            <a:ext cx="7704000" cy="5727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Номинация «</a:t>
            </a:r>
            <a:r>
              <a:rPr lang="ru-RU" b="1" dirty="0" smtClean="0"/>
              <a:t>И</a:t>
            </a:r>
            <a:r>
              <a:rPr lang="ru-RU" dirty="0" smtClean="0"/>
              <a:t>ду на рекорд»</a:t>
            </a:r>
            <a:endParaRPr dirty="0"/>
          </a:p>
        </p:txBody>
      </p:sp>
      <p:sp>
        <p:nvSpPr>
          <p:cNvPr id="13" name="Google Shape;1731;p55"/>
          <p:cNvSpPr txBox="1">
            <a:spLocks/>
          </p:cNvSpPr>
          <p:nvPr/>
        </p:nvSpPr>
        <p:spPr>
          <a:xfrm>
            <a:off x="179512" y="1491630"/>
            <a:ext cx="4464496" cy="2664296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Рожкова </a:t>
            </a:r>
          </a:p>
          <a:p>
            <a:pPr lvl="0" algn="ctr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Светлана Николаевна, </a:t>
            </a:r>
          </a:p>
          <a:p>
            <a:pPr lvl="0" algn="ctr">
              <a:defRPr/>
            </a:pPr>
            <a:r>
              <a:rPr lang="ru-RU" sz="2400" b="1" dirty="0" smtClean="0">
                <a:solidFill>
                  <a:schemeClr val="accent1"/>
                </a:solidFill>
                <a:latin typeface="Bookman Old Style" pitchFamily="18" charset="0"/>
              </a:rPr>
              <a:t>работа «Золотистый ананас»,</a:t>
            </a:r>
          </a:p>
          <a:p>
            <a:pPr lvl="0" algn="ctr"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ГАУСО СО «КЦСОН города Полевского»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Bookman Old Style" pitchFamily="18" charset="0"/>
              <a:sym typeface="Arial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004048" y="4063500"/>
            <a:ext cx="3528392" cy="1080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10000"/>
                  <a:lumOff val="9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C00000"/>
                </a:solidFill>
                <a:latin typeface="Times New Roman Cyr" panose="02020603050405020304" pitchFamily="18" charset="0"/>
              </a:rPr>
              <a:t>Привлекает </a:t>
            </a:r>
            <a:r>
              <a:rPr lang="ru-RU" sz="1600" b="1" i="1" dirty="0" smtClean="0">
                <a:solidFill>
                  <a:srgbClr val="C00000"/>
                </a:solidFill>
                <a:latin typeface="Times New Roman Cyr" panose="02020603050405020304" pitchFamily="18" charset="0"/>
              </a:rPr>
              <a:t>экзотикой  </a:t>
            </a:r>
            <a:r>
              <a:rPr lang="ru-RU" sz="1600" b="1" i="1" dirty="0">
                <a:solidFill>
                  <a:srgbClr val="C00000"/>
                </a:solidFill>
                <a:latin typeface="Times New Roman Cyr" panose="02020603050405020304" pitchFamily="18" charset="0"/>
              </a:rPr>
              <a:t>нас</a:t>
            </a:r>
            <a:r>
              <a:rPr lang="ru-RU" sz="1600" b="1" i="1" dirty="0">
                <a:solidFill>
                  <a:srgbClr val="C00000"/>
                </a:solidFill>
              </a:rPr>
              <a:t/>
            </a:r>
            <a:br>
              <a:rPr lang="ru-RU" sz="1600" b="1" i="1" dirty="0">
                <a:solidFill>
                  <a:srgbClr val="C00000"/>
                </a:solidFill>
              </a:rPr>
            </a:br>
            <a:r>
              <a:rPr lang="ru-RU" sz="1600" b="1" i="1" dirty="0">
                <a:solidFill>
                  <a:srgbClr val="C00000"/>
                </a:solidFill>
                <a:latin typeface="Times New Roman Cyr" panose="02020603050405020304" pitchFamily="18" charset="0"/>
              </a:rPr>
              <a:t>Золотистый ананас</a:t>
            </a:r>
            <a:r>
              <a:rPr lang="ru-RU" sz="1600" b="1" i="1" dirty="0" smtClean="0">
                <a:solidFill>
                  <a:srgbClr val="C00000"/>
                </a:solidFill>
                <a:latin typeface="Times New Roman Cyr" panose="02020603050405020304" pitchFamily="18" charset="0"/>
              </a:rPr>
              <a:t>.</a:t>
            </a:r>
          </a:p>
          <a:p>
            <a:pPr algn="ctr"/>
            <a:r>
              <a:rPr lang="ru-RU" sz="1600" b="1" i="1" dirty="0" smtClean="0">
                <a:solidFill>
                  <a:srgbClr val="C00000"/>
                </a:solidFill>
                <a:latin typeface="Times New Roman Cyr" panose="02020603050405020304" pitchFamily="18" charset="0"/>
              </a:rPr>
              <a:t>Хоть уральский регион-</a:t>
            </a:r>
          </a:p>
          <a:p>
            <a:pPr algn="ctr"/>
            <a:r>
              <a:rPr lang="ru-RU" sz="1600" b="1" i="1" dirty="0" smtClean="0">
                <a:solidFill>
                  <a:srgbClr val="C00000"/>
                </a:solidFill>
                <a:latin typeface="Times New Roman Cyr" panose="02020603050405020304" pitchFamily="18" charset="0"/>
              </a:rPr>
              <a:t>На балконе вырос он!...</a:t>
            </a:r>
            <a:r>
              <a:rPr lang="ru-RU" sz="1600" b="1" i="1" dirty="0">
                <a:solidFill>
                  <a:srgbClr val="C00000"/>
                </a:solidFill>
              </a:rPr>
              <a:t/>
            </a:r>
            <a:br>
              <a:rPr lang="ru-RU" sz="1600" b="1" i="1" dirty="0">
                <a:solidFill>
                  <a:srgbClr val="C00000"/>
                </a:solidFill>
              </a:rPr>
            </a:br>
            <a:endParaRPr lang="ru-RU" sz="1600" b="1" i="1" dirty="0">
              <a:solidFill>
                <a:srgbClr val="C00000"/>
              </a:solidFill>
              <a:latin typeface="Times New Roman Cyr" panose="02020603050405020304" pitchFamily="18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843558"/>
            <a:ext cx="3456384" cy="3222386"/>
          </a:xfrm>
          <a:prstGeom prst="rect">
            <a:avLst/>
          </a:prstGeom>
          <a:ln w="28575" cap="sq">
            <a:solidFill>
              <a:srgbClr val="C00000"/>
            </a:solidFill>
            <a:prstDash val="solid"/>
            <a:miter lim="800000"/>
            <a:headEnd/>
            <a:tailEnd/>
          </a:ln>
          <a:effectLst>
            <a:glow rad="139700">
              <a:srgbClr val="C00000">
                <a:alpha val="40000"/>
              </a:srgb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" name="Google Shape;1730;p55"/>
          <p:cNvSpPr txBox="1">
            <a:spLocks noGrp="1"/>
          </p:cNvSpPr>
          <p:nvPr>
            <p:ph type="title"/>
          </p:nvPr>
        </p:nvSpPr>
        <p:spPr>
          <a:xfrm>
            <a:off x="0" y="0"/>
            <a:ext cx="5868144" cy="100811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Номинация </a:t>
            </a:r>
            <a:br>
              <a:rPr lang="ru-RU" dirty="0" smtClean="0"/>
            </a:br>
            <a:r>
              <a:rPr lang="ru-RU" dirty="0" smtClean="0"/>
              <a:t>«Цветущий двор»</a:t>
            </a:r>
            <a:endParaRPr dirty="0"/>
          </a:p>
        </p:txBody>
      </p:sp>
      <p:sp>
        <p:nvSpPr>
          <p:cNvPr id="1731" name="Google Shape;1731;p55"/>
          <p:cNvSpPr txBox="1">
            <a:spLocks noGrp="1"/>
          </p:cNvSpPr>
          <p:nvPr>
            <p:ph type="subTitle" idx="1"/>
          </p:nvPr>
        </p:nvSpPr>
        <p:spPr>
          <a:xfrm>
            <a:off x="0" y="1059582"/>
            <a:ext cx="5868144" cy="1800200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/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Соколова </a:t>
            </a:r>
          </a:p>
          <a:p>
            <a:pPr marL="0" lvl="0" indent="0" algn="ctr"/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Елена Леонидовна, </a:t>
            </a:r>
          </a:p>
          <a:p>
            <a:pPr marL="0" lvl="0" indent="0" algn="ctr"/>
            <a:r>
              <a:rPr lang="ru-RU" sz="2400" b="1" dirty="0" smtClean="0">
                <a:solidFill>
                  <a:schemeClr val="accent1"/>
                </a:solidFill>
                <a:latin typeface="Bookman Old Style" pitchFamily="18" charset="0"/>
              </a:rPr>
              <a:t>работа «Сердцу милый уголок»,</a:t>
            </a:r>
          </a:p>
          <a:p>
            <a:pPr marL="0" lvl="0" indent="0"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ГАУ «КЦСОН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Ачитского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 района»</a:t>
            </a:r>
            <a:endParaRPr sz="2400" b="1" dirty="0">
              <a:solidFill>
                <a:schemeClr val="accent1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3075" name="Picture 3" descr="C:\Users\Специалист по СР\Desktop\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6256" y="1275606"/>
            <a:ext cx="2267744" cy="162487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77" name="Picture 5" descr="C:\Users\Специалист по СР\Desktop\6.PNG"/>
          <p:cNvPicPr>
            <a:picLocks noChangeAspect="1" noChangeArrowheads="1"/>
          </p:cNvPicPr>
          <p:nvPr/>
        </p:nvPicPr>
        <p:blipFill>
          <a:blip r:embed="rId4"/>
          <a:srcRect t="7975" b="4305"/>
          <a:stretch>
            <a:fillRect/>
          </a:stretch>
        </p:blipFill>
        <p:spPr bwMode="auto">
          <a:xfrm>
            <a:off x="3131840" y="3003798"/>
            <a:ext cx="1512168" cy="213970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80" name="Picture 8" descr="C:\Users\Специалист по СР\Desktop\11.PNG"/>
          <p:cNvPicPr>
            <a:picLocks noChangeAspect="1" noChangeArrowheads="1"/>
          </p:cNvPicPr>
          <p:nvPr/>
        </p:nvPicPr>
        <p:blipFill>
          <a:blip r:embed="rId5"/>
          <a:srcRect t="10811"/>
          <a:stretch>
            <a:fillRect/>
          </a:stretch>
        </p:blipFill>
        <p:spPr bwMode="auto">
          <a:xfrm>
            <a:off x="1547664" y="3003798"/>
            <a:ext cx="1512168" cy="213970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81" name="Picture 9" descr="C:\Users\Специалист по СР\Desktop\9.PNG"/>
          <p:cNvPicPr>
            <a:picLocks noChangeAspect="1" noChangeArrowheads="1"/>
          </p:cNvPicPr>
          <p:nvPr/>
        </p:nvPicPr>
        <p:blipFill>
          <a:blip r:embed="rId6"/>
          <a:srcRect t="14413" b="5123"/>
          <a:stretch>
            <a:fillRect/>
          </a:stretch>
        </p:blipFill>
        <p:spPr bwMode="auto">
          <a:xfrm>
            <a:off x="6228184" y="3003798"/>
            <a:ext cx="1440159" cy="213970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82" name="Picture 10" descr="C:\Users\Специалист по СР\Desktop\8.PNG"/>
          <p:cNvPicPr>
            <a:picLocks noChangeAspect="1" noChangeArrowheads="1"/>
          </p:cNvPicPr>
          <p:nvPr/>
        </p:nvPicPr>
        <p:blipFill>
          <a:blip r:embed="rId7"/>
          <a:srcRect t="5327" b="6780"/>
          <a:stretch>
            <a:fillRect/>
          </a:stretch>
        </p:blipFill>
        <p:spPr bwMode="auto">
          <a:xfrm>
            <a:off x="4716016" y="3003798"/>
            <a:ext cx="1440161" cy="213970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83" name="Picture 11" descr="C:\Users\Специалист по СР\Desktop\7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40352" y="3003798"/>
            <a:ext cx="1403648" cy="213970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74" name="Picture 2" descr="C:\Users\Специалист по СР\Desktop\1.PNG"/>
          <p:cNvPicPr>
            <a:picLocks noChangeAspect="1" noChangeArrowheads="1"/>
          </p:cNvPicPr>
          <p:nvPr/>
        </p:nvPicPr>
        <p:blipFill>
          <a:blip r:embed="rId9"/>
          <a:srcRect l="11680" t="8823" r="3637"/>
          <a:stretch>
            <a:fillRect/>
          </a:stretch>
        </p:blipFill>
        <p:spPr bwMode="auto">
          <a:xfrm>
            <a:off x="5868143" y="0"/>
            <a:ext cx="1676607" cy="185166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85" name="Picture 13" descr="C:\Users\Специалист по СР\Desktop\10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003798"/>
            <a:ext cx="1475656" cy="2139702"/>
          </a:xfrm>
          <a:prstGeom prst="rect">
            <a:avLst/>
          </a:prstGeom>
          <a:noFill/>
        </p:spPr>
      </p:pic>
      <p:pic>
        <p:nvPicPr>
          <p:cNvPr id="33" name="Google Shape;1403;p43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 rot="11073984">
            <a:off x="5906399" y="1890820"/>
            <a:ext cx="1023429" cy="100182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4" name="Google Shape;2041;p66"/>
          <p:cNvGrpSpPr/>
          <p:nvPr/>
        </p:nvGrpSpPr>
        <p:grpSpPr>
          <a:xfrm>
            <a:off x="0" y="0"/>
            <a:ext cx="899592" cy="915566"/>
            <a:chOff x="2661265" y="1876470"/>
            <a:chExt cx="426306" cy="426306"/>
          </a:xfrm>
        </p:grpSpPr>
        <p:sp>
          <p:nvSpPr>
            <p:cNvPr id="35" name="Google Shape;2042;p66"/>
            <p:cNvSpPr/>
            <p:nvPr/>
          </p:nvSpPr>
          <p:spPr>
            <a:xfrm>
              <a:off x="2661265" y="1899468"/>
              <a:ext cx="426306" cy="381168"/>
            </a:xfrm>
            <a:custGeom>
              <a:avLst/>
              <a:gdLst/>
              <a:ahLst/>
              <a:cxnLst/>
              <a:rect l="l" t="t" r="r" b="b"/>
              <a:pathLst>
                <a:path w="11456" h="10243" extrusionOk="0">
                  <a:moveTo>
                    <a:pt x="3487" y="1"/>
                  </a:moveTo>
                  <a:cubicBezTo>
                    <a:pt x="3278" y="1"/>
                    <a:pt x="3070" y="59"/>
                    <a:pt x="2882" y="168"/>
                  </a:cubicBezTo>
                  <a:cubicBezTo>
                    <a:pt x="2596" y="335"/>
                    <a:pt x="2406" y="597"/>
                    <a:pt x="2311" y="906"/>
                  </a:cubicBezTo>
                  <a:cubicBezTo>
                    <a:pt x="2215" y="1240"/>
                    <a:pt x="2263" y="1549"/>
                    <a:pt x="2430" y="1835"/>
                  </a:cubicBezTo>
                  <a:lnTo>
                    <a:pt x="3597" y="3883"/>
                  </a:lnTo>
                  <a:lnTo>
                    <a:pt x="1215" y="3883"/>
                  </a:lnTo>
                  <a:cubicBezTo>
                    <a:pt x="548" y="3883"/>
                    <a:pt x="1" y="4455"/>
                    <a:pt x="1" y="5122"/>
                  </a:cubicBezTo>
                  <a:cubicBezTo>
                    <a:pt x="1" y="5455"/>
                    <a:pt x="120" y="5765"/>
                    <a:pt x="358" y="6003"/>
                  </a:cubicBezTo>
                  <a:cubicBezTo>
                    <a:pt x="572" y="6217"/>
                    <a:pt x="882" y="6360"/>
                    <a:pt x="1215" y="6360"/>
                  </a:cubicBezTo>
                  <a:lnTo>
                    <a:pt x="3597" y="6360"/>
                  </a:lnTo>
                  <a:lnTo>
                    <a:pt x="2430" y="8384"/>
                  </a:lnTo>
                  <a:cubicBezTo>
                    <a:pt x="2263" y="8670"/>
                    <a:pt x="2215" y="9003"/>
                    <a:pt x="2311" y="9337"/>
                  </a:cubicBezTo>
                  <a:cubicBezTo>
                    <a:pt x="2382" y="9646"/>
                    <a:pt x="2596" y="9908"/>
                    <a:pt x="2882" y="10075"/>
                  </a:cubicBezTo>
                  <a:cubicBezTo>
                    <a:pt x="3073" y="10170"/>
                    <a:pt x="3287" y="10242"/>
                    <a:pt x="3501" y="10242"/>
                  </a:cubicBezTo>
                  <a:cubicBezTo>
                    <a:pt x="3597" y="10242"/>
                    <a:pt x="3716" y="10218"/>
                    <a:pt x="3811" y="10194"/>
                  </a:cubicBezTo>
                  <a:cubicBezTo>
                    <a:pt x="4144" y="10099"/>
                    <a:pt x="4406" y="9908"/>
                    <a:pt x="4573" y="9623"/>
                  </a:cubicBezTo>
                  <a:lnTo>
                    <a:pt x="5716" y="7598"/>
                  </a:lnTo>
                  <a:lnTo>
                    <a:pt x="6883" y="9623"/>
                  </a:lnTo>
                  <a:cubicBezTo>
                    <a:pt x="7026" y="9908"/>
                    <a:pt x="7312" y="10099"/>
                    <a:pt x="7621" y="10194"/>
                  </a:cubicBezTo>
                  <a:cubicBezTo>
                    <a:pt x="7728" y="10227"/>
                    <a:pt x="7837" y="10243"/>
                    <a:pt x="7946" y="10243"/>
                  </a:cubicBezTo>
                  <a:cubicBezTo>
                    <a:pt x="8154" y="10243"/>
                    <a:pt x="8362" y="10184"/>
                    <a:pt x="8550" y="10075"/>
                  </a:cubicBezTo>
                  <a:cubicBezTo>
                    <a:pt x="8836" y="9908"/>
                    <a:pt x="9050" y="9646"/>
                    <a:pt x="9122" y="9337"/>
                  </a:cubicBezTo>
                  <a:cubicBezTo>
                    <a:pt x="9217" y="9003"/>
                    <a:pt x="9169" y="8670"/>
                    <a:pt x="9003" y="8384"/>
                  </a:cubicBezTo>
                  <a:lnTo>
                    <a:pt x="7836" y="6360"/>
                  </a:lnTo>
                  <a:lnTo>
                    <a:pt x="10217" y="6360"/>
                  </a:lnTo>
                  <a:cubicBezTo>
                    <a:pt x="10884" y="6360"/>
                    <a:pt x="11455" y="5788"/>
                    <a:pt x="11455" y="5122"/>
                  </a:cubicBezTo>
                  <a:cubicBezTo>
                    <a:pt x="11455" y="4788"/>
                    <a:pt x="11313" y="4479"/>
                    <a:pt x="11098" y="4240"/>
                  </a:cubicBezTo>
                  <a:cubicBezTo>
                    <a:pt x="10860" y="4026"/>
                    <a:pt x="10551" y="3883"/>
                    <a:pt x="10217" y="3883"/>
                  </a:cubicBezTo>
                  <a:lnTo>
                    <a:pt x="7836" y="3883"/>
                  </a:lnTo>
                  <a:lnTo>
                    <a:pt x="9003" y="1835"/>
                  </a:lnTo>
                  <a:cubicBezTo>
                    <a:pt x="9169" y="1549"/>
                    <a:pt x="9217" y="1240"/>
                    <a:pt x="9122" y="906"/>
                  </a:cubicBezTo>
                  <a:cubicBezTo>
                    <a:pt x="9050" y="597"/>
                    <a:pt x="8836" y="335"/>
                    <a:pt x="8550" y="168"/>
                  </a:cubicBezTo>
                  <a:cubicBezTo>
                    <a:pt x="8362" y="59"/>
                    <a:pt x="8154" y="1"/>
                    <a:pt x="7946" y="1"/>
                  </a:cubicBezTo>
                  <a:cubicBezTo>
                    <a:pt x="7837" y="1"/>
                    <a:pt x="7728" y="16"/>
                    <a:pt x="7621" y="49"/>
                  </a:cubicBezTo>
                  <a:cubicBezTo>
                    <a:pt x="7312" y="144"/>
                    <a:pt x="7026" y="335"/>
                    <a:pt x="6883" y="621"/>
                  </a:cubicBezTo>
                  <a:lnTo>
                    <a:pt x="5716" y="2645"/>
                  </a:lnTo>
                  <a:lnTo>
                    <a:pt x="4573" y="621"/>
                  </a:lnTo>
                  <a:cubicBezTo>
                    <a:pt x="4406" y="335"/>
                    <a:pt x="4144" y="144"/>
                    <a:pt x="3811" y="49"/>
                  </a:cubicBezTo>
                  <a:cubicBezTo>
                    <a:pt x="3705" y="16"/>
                    <a:pt x="3596" y="1"/>
                    <a:pt x="34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2043;p66"/>
            <p:cNvSpPr/>
            <p:nvPr/>
          </p:nvSpPr>
          <p:spPr>
            <a:xfrm>
              <a:off x="2873971" y="1899468"/>
              <a:ext cx="213600" cy="380796"/>
            </a:xfrm>
            <a:custGeom>
              <a:avLst/>
              <a:gdLst/>
              <a:ahLst/>
              <a:cxnLst/>
              <a:rect l="l" t="t" r="r" b="b"/>
              <a:pathLst>
                <a:path w="5740" h="10233" extrusionOk="0">
                  <a:moveTo>
                    <a:pt x="2230" y="1"/>
                  </a:moveTo>
                  <a:cubicBezTo>
                    <a:pt x="2121" y="1"/>
                    <a:pt x="2012" y="16"/>
                    <a:pt x="1905" y="49"/>
                  </a:cubicBezTo>
                  <a:cubicBezTo>
                    <a:pt x="1596" y="121"/>
                    <a:pt x="1310" y="335"/>
                    <a:pt x="1167" y="621"/>
                  </a:cubicBezTo>
                  <a:lnTo>
                    <a:pt x="0" y="2645"/>
                  </a:lnTo>
                  <a:lnTo>
                    <a:pt x="0" y="7598"/>
                  </a:lnTo>
                  <a:lnTo>
                    <a:pt x="1167" y="9623"/>
                  </a:lnTo>
                  <a:cubicBezTo>
                    <a:pt x="1310" y="9908"/>
                    <a:pt x="1572" y="10099"/>
                    <a:pt x="1905" y="10194"/>
                  </a:cubicBezTo>
                  <a:cubicBezTo>
                    <a:pt x="2012" y="10219"/>
                    <a:pt x="2122" y="10232"/>
                    <a:pt x="2232" y="10232"/>
                  </a:cubicBezTo>
                  <a:cubicBezTo>
                    <a:pt x="2439" y="10232"/>
                    <a:pt x="2647" y="10184"/>
                    <a:pt x="2834" y="10075"/>
                  </a:cubicBezTo>
                  <a:cubicBezTo>
                    <a:pt x="3120" y="9908"/>
                    <a:pt x="3334" y="9646"/>
                    <a:pt x="3406" y="9337"/>
                  </a:cubicBezTo>
                  <a:cubicBezTo>
                    <a:pt x="3501" y="9003"/>
                    <a:pt x="3453" y="8670"/>
                    <a:pt x="3287" y="8384"/>
                  </a:cubicBezTo>
                  <a:lnTo>
                    <a:pt x="2120" y="6336"/>
                  </a:lnTo>
                  <a:lnTo>
                    <a:pt x="4501" y="6336"/>
                  </a:lnTo>
                  <a:cubicBezTo>
                    <a:pt x="5168" y="6336"/>
                    <a:pt x="5739" y="5788"/>
                    <a:pt x="5739" y="5122"/>
                  </a:cubicBezTo>
                  <a:cubicBezTo>
                    <a:pt x="5739" y="4788"/>
                    <a:pt x="5597" y="4479"/>
                    <a:pt x="5358" y="4240"/>
                  </a:cubicBezTo>
                  <a:cubicBezTo>
                    <a:pt x="5144" y="4002"/>
                    <a:pt x="4835" y="3883"/>
                    <a:pt x="4501" y="3883"/>
                  </a:cubicBezTo>
                  <a:lnTo>
                    <a:pt x="2120" y="3883"/>
                  </a:lnTo>
                  <a:lnTo>
                    <a:pt x="3287" y="1835"/>
                  </a:lnTo>
                  <a:cubicBezTo>
                    <a:pt x="3453" y="1549"/>
                    <a:pt x="3501" y="1216"/>
                    <a:pt x="3406" y="906"/>
                  </a:cubicBezTo>
                  <a:cubicBezTo>
                    <a:pt x="3334" y="597"/>
                    <a:pt x="3120" y="335"/>
                    <a:pt x="2834" y="168"/>
                  </a:cubicBezTo>
                  <a:cubicBezTo>
                    <a:pt x="2646" y="59"/>
                    <a:pt x="2438" y="1"/>
                    <a:pt x="2230" y="1"/>
                  </a:cubicBezTo>
                  <a:close/>
                </a:path>
              </a:pathLst>
            </a:custGeom>
            <a:solidFill>
              <a:srgbClr val="000000">
                <a:alpha val="81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2044;p66"/>
            <p:cNvSpPr/>
            <p:nvPr/>
          </p:nvSpPr>
          <p:spPr>
            <a:xfrm>
              <a:off x="2677229" y="1876470"/>
              <a:ext cx="393485" cy="426306"/>
            </a:xfrm>
            <a:custGeom>
              <a:avLst/>
              <a:gdLst/>
              <a:ahLst/>
              <a:cxnLst/>
              <a:rect l="l" t="t" r="r" b="b"/>
              <a:pathLst>
                <a:path w="10574" h="11456" extrusionOk="0">
                  <a:moveTo>
                    <a:pt x="5287" y="0"/>
                  </a:moveTo>
                  <a:cubicBezTo>
                    <a:pt x="4620" y="0"/>
                    <a:pt x="4049" y="548"/>
                    <a:pt x="4049" y="1239"/>
                  </a:cubicBezTo>
                  <a:lnTo>
                    <a:pt x="4049" y="3596"/>
                  </a:lnTo>
                  <a:lnTo>
                    <a:pt x="2025" y="2429"/>
                  </a:lnTo>
                  <a:cubicBezTo>
                    <a:pt x="1828" y="2319"/>
                    <a:pt x="1615" y="2266"/>
                    <a:pt x="1407" y="2266"/>
                  </a:cubicBezTo>
                  <a:cubicBezTo>
                    <a:pt x="985" y="2266"/>
                    <a:pt x="581" y="2483"/>
                    <a:pt x="358" y="2882"/>
                  </a:cubicBezTo>
                  <a:cubicBezTo>
                    <a:pt x="0" y="3477"/>
                    <a:pt x="215" y="4215"/>
                    <a:pt x="786" y="4573"/>
                  </a:cubicBezTo>
                  <a:lnTo>
                    <a:pt x="2834" y="5740"/>
                  </a:lnTo>
                  <a:lnTo>
                    <a:pt x="786" y="6907"/>
                  </a:lnTo>
                  <a:cubicBezTo>
                    <a:pt x="500" y="7073"/>
                    <a:pt x="310" y="7335"/>
                    <a:pt x="215" y="7645"/>
                  </a:cubicBezTo>
                  <a:cubicBezTo>
                    <a:pt x="143" y="7978"/>
                    <a:pt x="191" y="8312"/>
                    <a:pt x="334" y="8597"/>
                  </a:cubicBezTo>
                  <a:cubicBezTo>
                    <a:pt x="500" y="8883"/>
                    <a:pt x="762" y="9074"/>
                    <a:pt x="1096" y="9169"/>
                  </a:cubicBezTo>
                  <a:cubicBezTo>
                    <a:pt x="1203" y="9194"/>
                    <a:pt x="1312" y="9207"/>
                    <a:pt x="1422" y="9207"/>
                  </a:cubicBezTo>
                  <a:cubicBezTo>
                    <a:pt x="1630" y="9207"/>
                    <a:pt x="1837" y="9159"/>
                    <a:pt x="2025" y="9050"/>
                  </a:cubicBezTo>
                  <a:lnTo>
                    <a:pt x="4049" y="7859"/>
                  </a:lnTo>
                  <a:lnTo>
                    <a:pt x="4049" y="10241"/>
                  </a:lnTo>
                  <a:cubicBezTo>
                    <a:pt x="4049" y="10907"/>
                    <a:pt x="4620" y="11455"/>
                    <a:pt x="5287" y="11455"/>
                  </a:cubicBezTo>
                  <a:cubicBezTo>
                    <a:pt x="5978" y="11455"/>
                    <a:pt x="6526" y="10907"/>
                    <a:pt x="6526" y="10241"/>
                  </a:cubicBezTo>
                  <a:lnTo>
                    <a:pt x="6526" y="7859"/>
                  </a:lnTo>
                  <a:lnTo>
                    <a:pt x="8550" y="9050"/>
                  </a:lnTo>
                  <a:cubicBezTo>
                    <a:pt x="8740" y="9145"/>
                    <a:pt x="8955" y="9216"/>
                    <a:pt x="9169" y="9216"/>
                  </a:cubicBezTo>
                  <a:cubicBezTo>
                    <a:pt x="9598" y="9216"/>
                    <a:pt x="10002" y="8978"/>
                    <a:pt x="10241" y="8597"/>
                  </a:cubicBezTo>
                  <a:cubicBezTo>
                    <a:pt x="10574" y="8002"/>
                    <a:pt x="10360" y="7240"/>
                    <a:pt x="9788" y="6907"/>
                  </a:cubicBezTo>
                  <a:lnTo>
                    <a:pt x="7764" y="5740"/>
                  </a:lnTo>
                  <a:lnTo>
                    <a:pt x="9788" y="4573"/>
                  </a:lnTo>
                  <a:cubicBezTo>
                    <a:pt x="10383" y="4215"/>
                    <a:pt x="10574" y="3477"/>
                    <a:pt x="10241" y="2882"/>
                  </a:cubicBezTo>
                  <a:cubicBezTo>
                    <a:pt x="10074" y="2596"/>
                    <a:pt x="9812" y="2406"/>
                    <a:pt x="9479" y="2310"/>
                  </a:cubicBezTo>
                  <a:cubicBezTo>
                    <a:pt x="9372" y="2278"/>
                    <a:pt x="9263" y="2262"/>
                    <a:pt x="9154" y="2262"/>
                  </a:cubicBezTo>
                  <a:cubicBezTo>
                    <a:pt x="8946" y="2262"/>
                    <a:pt x="8737" y="2320"/>
                    <a:pt x="8550" y="2429"/>
                  </a:cubicBezTo>
                  <a:lnTo>
                    <a:pt x="6526" y="3596"/>
                  </a:lnTo>
                  <a:lnTo>
                    <a:pt x="6526" y="1239"/>
                  </a:lnTo>
                  <a:cubicBezTo>
                    <a:pt x="6526" y="548"/>
                    <a:pt x="5978" y="0"/>
                    <a:pt x="5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2045;p66"/>
            <p:cNvSpPr/>
            <p:nvPr/>
          </p:nvSpPr>
          <p:spPr>
            <a:xfrm>
              <a:off x="2873971" y="1876470"/>
              <a:ext cx="196742" cy="426306"/>
            </a:xfrm>
            <a:custGeom>
              <a:avLst/>
              <a:gdLst/>
              <a:ahLst/>
              <a:cxnLst/>
              <a:rect l="l" t="t" r="r" b="b"/>
              <a:pathLst>
                <a:path w="5287" h="11456" extrusionOk="0">
                  <a:moveTo>
                    <a:pt x="0" y="0"/>
                  </a:moveTo>
                  <a:lnTo>
                    <a:pt x="0" y="11455"/>
                  </a:lnTo>
                  <a:cubicBezTo>
                    <a:pt x="691" y="11455"/>
                    <a:pt x="1239" y="10907"/>
                    <a:pt x="1239" y="10241"/>
                  </a:cubicBezTo>
                  <a:lnTo>
                    <a:pt x="1239" y="7859"/>
                  </a:lnTo>
                  <a:lnTo>
                    <a:pt x="3263" y="9050"/>
                  </a:lnTo>
                  <a:cubicBezTo>
                    <a:pt x="3453" y="9145"/>
                    <a:pt x="3668" y="9216"/>
                    <a:pt x="3882" y="9216"/>
                  </a:cubicBezTo>
                  <a:cubicBezTo>
                    <a:pt x="4311" y="9216"/>
                    <a:pt x="4715" y="8978"/>
                    <a:pt x="4954" y="8597"/>
                  </a:cubicBezTo>
                  <a:cubicBezTo>
                    <a:pt x="5287" y="8002"/>
                    <a:pt x="5073" y="7240"/>
                    <a:pt x="4501" y="6907"/>
                  </a:cubicBezTo>
                  <a:lnTo>
                    <a:pt x="2477" y="5740"/>
                  </a:lnTo>
                  <a:lnTo>
                    <a:pt x="4501" y="4573"/>
                  </a:lnTo>
                  <a:cubicBezTo>
                    <a:pt x="5073" y="4215"/>
                    <a:pt x="5287" y="3477"/>
                    <a:pt x="4954" y="2882"/>
                  </a:cubicBezTo>
                  <a:cubicBezTo>
                    <a:pt x="4787" y="2596"/>
                    <a:pt x="4525" y="2406"/>
                    <a:pt x="4192" y="2310"/>
                  </a:cubicBezTo>
                  <a:cubicBezTo>
                    <a:pt x="4085" y="2278"/>
                    <a:pt x="3976" y="2262"/>
                    <a:pt x="3867" y="2262"/>
                  </a:cubicBezTo>
                  <a:cubicBezTo>
                    <a:pt x="3659" y="2262"/>
                    <a:pt x="3450" y="2320"/>
                    <a:pt x="3263" y="2429"/>
                  </a:cubicBezTo>
                  <a:lnTo>
                    <a:pt x="1239" y="3596"/>
                  </a:lnTo>
                  <a:lnTo>
                    <a:pt x="1239" y="1239"/>
                  </a:lnTo>
                  <a:cubicBezTo>
                    <a:pt x="1239" y="572"/>
                    <a:pt x="691" y="0"/>
                    <a:pt x="0" y="0"/>
                  </a:cubicBezTo>
                  <a:close/>
                </a:path>
              </a:pathLst>
            </a:custGeom>
            <a:solidFill>
              <a:srgbClr val="000000">
                <a:alpha val="81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2046;p66"/>
            <p:cNvSpPr/>
            <p:nvPr/>
          </p:nvSpPr>
          <p:spPr>
            <a:xfrm>
              <a:off x="2807510" y="2023571"/>
              <a:ext cx="132960" cy="132960"/>
            </a:xfrm>
            <a:custGeom>
              <a:avLst/>
              <a:gdLst/>
              <a:ahLst/>
              <a:cxnLst/>
              <a:rect l="l" t="t" r="r" b="b"/>
              <a:pathLst>
                <a:path w="3573" h="3573" extrusionOk="0">
                  <a:moveTo>
                    <a:pt x="1786" y="1"/>
                  </a:moveTo>
                  <a:cubicBezTo>
                    <a:pt x="810" y="1"/>
                    <a:pt x="0" y="786"/>
                    <a:pt x="0" y="1787"/>
                  </a:cubicBezTo>
                  <a:cubicBezTo>
                    <a:pt x="0" y="2763"/>
                    <a:pt x="810" y="3573"/>
                    <a:pt x="1786" y="3573"/>
                  </a:cubicBezTo>
                  <a:cubicBezTo>
                    <a:pt x="2786" y="3573"/>
                    <a:pt x="3572" y="2763"/>
                    <a:pt x="3572" y="1787"/>
                  </a:cubicBezTo>
                  <a:cubicBezTo>
                    <a:pt x="3572" y="786"/>
                    <a:pt x="2786" y="1"/>
                    <a:pt x="178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2047;p66"/>
            <p:cNvSpPr/>
            <p:nvPr/>
          </p:nvSpPr>
          <p:spPr>
            <a:xfrm>
              <a:off x="2873971" y="2023571"/>
              <a:ext cx="66499" cy="132960"/>
            </a:xfrm>
            <a:custGeom>
              <a:avLst/>
              <a:gdLst/>
              <a:ahLst/>
              <a:cxnLst/>
              <a:rect l="l" t="t" r="r" b="b"/>
              <a:pathLst>
                <a:path w="1787" h="3573" extrusionOk="0">
                  <a:moveTo>
                    <a:pt x="0" y="1"/>
                  </a:moveTo>
                  <a:lnTo>
                    <a:pt x="0" y="3573"/>
                  </a:lnTo>
                  <a:cubicBezTo>
                    <a:pt x="1000" y="3573"/>
                    <a:pt x="1786" y="2763"/>
                    <a:pt x="1786" y="1787"/>
                  </a:cubicBezTo>
                  <a:cubicBezTo>
                    <a:pt x="1786" y="786"/>
                    <a:pt x="1000" y="1"/>
                    <a:pt x="0" y="1"/>
                  </a:cubicBezTo>
                  <a:close/>
                </a:path>
              </a:pathLst>
            </a:custGeom>
            <a:solidFill>
              <a:srgbClr val="000000">
                <a:alpha val="81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2048;p66"/>
            <p:cNvSpPr/>
            <p:nvPr/>
          </p:nvSpPr>
          <p:spPr>
            <a:xfrm>
              <a:off x="2795081" y="2011180"/>
              <a:ext cx="157781" cy="157781"/>
            </a:xfrm>
            <a:custGeom>
              <a:avLst/>
              <a:gdLst/>
              <a:ahLst/>
              <a:cxnLst/>
              <a:rect l="l" t="t" r="r" b="b"/>
              <a:pathLst>
                <a:path w="4240" h="4240" extrusionOk="0">
                  <a:moveTo>
                    <a:pt x="2120" y="667"/>
                  </a:moveTo>
                  <a:cubicBezTo>
                    <a:pt x="2930" y="667"/>
                    <a:pt x="3573" y="1310"/>
                    <a:pt x="3573" y="2120"/>
                  </a:cubicBezTo>
                  <a:cubicBezTo>
                    <a:pt x="3573" y="2905"/>
                    <a:pt x="2930" y="3572"/>
                    <a:pt x="2120" y="3572"/>
                  </a:cubicBezTo>
                  <a:cubicBezTo>
                    <a:pt x="1310" y="3572"/>
                    <a:pt x="667" y="2929"/>
                    <a:pt x="667" y="2120"/>
                  </a:cubicBezTo>
                  <a:cubicBezTo>
                    <a:pt x="667" y="1310"/>
                    <a:pt x="1310" y="667"/>
                    <a:pt x="2120" y="667"/>
                  </a:cubicBezTo>
                  <a:close/>
                  <a:moveTo>
                    <a:pt x="2120" y="0"/>
                  </a:moveTo>
                  <a:cubicBezTo>
                    <a:pt x="953" y="0"/>
                    <a:pt x="1" y="953"/>
                    <a:pt x="1" y="2120"/>
                  </a:cubicBezTo>
                  <a:cubicBezTo>
                    <a:pt x="1" y="3287"/>
                    <a:pt x="953" y="4239"/>
                    <a:pt x="2120" y="4239"/>
                  </a:cubicBezTo>
                  <a:cubicBezTo>
                    <a:pt x="3287" y="4239"/>
                    <a:pt x="4240" y="3287"/>
                    <a:pt x="4240" y="2120"/>
                  </a:cubicBezTo>
                  <a:cubicBezTo>
                    <a:pt x="4240" y="953"/>
                    <a:pt x="3287" y="0"/>
                    <a:pt x="21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2049;p66"/>
            <p:cNvSpPr/>
            <p:nvPr/>
          </p:nvSpPr>
          <p:spPr>
            <a:xfrm>
              <a:off x="2873971" y="2010287"/>
              <a:ext cx="78890" cy="158674"/>
            </a:xfrm>
            <a:custGeom>
              <a:avLst/>
              <a:gdLst/>
              <a:ahLst/>
              <a:cxnLst/>
              <a:rect l="l" t="t" r="r" b="b"/>
              <a:pathLst>
                <a:path w="2120" h="4264" extrusionOk="0">
                  <a:moveTo>
                    <a:pt x="0" y="0"/>
                  </a:moveTo>
                  <a:lnTo>
                    <a:pt x="0" y="691"/>
                  </a:lnTo>
                  <a:cubicBezTo>
                    <a:pt x="810" y="691"/>
                    <a:pt x="1453" y="1334"/>
                    <a:pt x="1453" y="2144"/>
                  </a:cubicBezTo>
                  <a:cubicBezTo>
                    <a:pt x="1453" y="2929"/>
                    <a:pt x="810" y="3596"/>
                    <a:pt x="0" y="3596"/>
                  </a:cubicBezTo>
                  <a:lnTo>
                    <a:pt x="0" y="4263"/>
                  </a:lnTo>
                  <a:cubicBezTo>
                    <a:pt x="1167" y="4263"/>
                    <a:pt x="2120" y="3311"/>
                    <a:pt x="2120" y="2144"/>
                  </a:cubicBezTo>
                  <a:cubicBezTo>
                    <a:pt x="2120" y="977"/>
                    <a:pt x="1167" y="24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6" name="Google Shape;1736;p56"/>
          <p:cNvSpPr/>
          <p:nvPr/>
        </p:nvSpPr>
        <p:spPr>
          <a:xfrm>
            <a:off x="827584" y="0"/>
            <a:ext cx="2376264" cy="2787774"/>
          </a:xfrm>
          <a:custGeom>
            <a:avLst/>
            <a:gdLst/>
            <a:ahLst/>
            <a:cxnLst/>
            <a:rect l="l" t="t" r="r" b="b"/>
            <a:pathLst>
              <a:path w="143096" h="190426" extrusionOk="0">
                <a:moveTo>
                  <a:pt x="2914" y="0"/>
                </a:moveTo>
                <a:cubicBezTo>
                  <a:pt x="1280" y="0"/>
                  <a:pt x="0" y="1281"/>
                  <a:pt x="0" y="2914"/>
                </a:cubicBezTo>
                <a:lnTo>
                  <a:pt x="0" y="187512"/>
                </a:lnTo>
                <a:cubicBezTo>
                  <a:pt x="0" y="189101"/>
                  <a:pt x="1280" y="190426"/>
                  <a:pt x="2914" y="190426"/>
                </a:cubicBezTo>
                <a:lnTo>
                  <a:pt x="140182" y="190426"/>
                </a:lnTo>
                <a:cubicBezTo>
                  <a:pt x="141771" y="190426"/>
                  <a:pt x="143096" y="189101"/>
                  <a:pt x="143096" y="187512"/>
                </a:cubicBezTo>
                <a:lnTo>
                  <a:pt x="143096" y="2914"/>
                </a:lnTo>
                <a:cubicBezTo>
                  <a:pt x="143096" y="1281"/>
                  <a:pt x="141771" y="0"/>
                  <a:pt x="14018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8" name="Google Shape;1738;p56"/>
          <p:cNvSpPr txBox="1">
            <a:spLocks noGrp="1"/>
          </p:cNvSpPr>
          <p:nvPr>
            <p:ph type="title"/>
          </p:nvPr>
        </p:nvSpPr>
        <p:spPr>
          <a:xfrm>
            <a:off x="3923928" y="843558"/>
            <a:ext cx="5220072" cy="12078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Номинация </a:t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b="1" dirty="0" smtClean="0"/>
              <a:t>Ч</a:t>
            </a:r>
            <a:r>
              <a:rPr lang="ru-RU" dirty="0" smtClean="0"/>
              <a:t>удо-мастер»</a:t>
            </a:r>
            <a:endParaRPr dirty="0"/>
          </a:p>
        </p:txBody>
      </p:sp>
      <p:sp>
        <p:nvSpPr>
          <p:cNvPr id="7" name="Google Shape;1731;p55"/>
          <p:cNvSpPr txBox="1">
            <a:spLocks noGrp="1"/>
          </p:cNvSpPr>
          <p:nvPr>
            <p:ph type="subTitle" idx="1"/>
          </p:nvPr>
        </p:nvSpPr>
        <p:spPr>
          <a:xfrm>
            <a:off x="3923928" y="2427734"/>
            <a:ext cx="5220072" cy="1800200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/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Рыжов Владимир Иванович,</a:t>
            </a:r>
          </a:p>
          <a:p>
            <a:pPr marL="0" lvl="0" indent="0" algn="ctr"/>
            <a:r>
              <a:rPr lang="ru-RU" sz="2400" b="1" dirty="0" smtClean="0">
                <a:latin typeface="Bookman Old Style" pitchFamily="18" charset="0"/>
              </a:rPr>
              <a:t> </a:t>
            </a:r>
            <a:r>
              <a:rPr lang="ru-RU" sz="2400" b="1" dirty="0" smtClean="0">
                <a:solidFill>
                  <a:schemeClr val="accent1"/>
                </a:solidFill>
                <a:latin typeface="Bookman Old Style" pitchFamily="18" charset="0"/>
              </a:rPr>
              <a:t>работа «Изделия из дерева»,</a:t>
            </a:r>
          </a:p>
          <a:p>
            <a:pPr marL="0" lvl="0" indent="0"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ГАУСО СО «КЦСОН города Полевского»</a:t>
            </a:r>
            <a:endParaRPr sz="2400" b="1" dirty="0">
              <a:solidFill>
                <a:schemeClr val="tx2">
                  <a:lumMod val="50000"/>
                </a:schemeClr>
              </a:solidFill>
              <a:latin typeface="Bookman Old Style" pitchFamily="18" charset="0"/>
            </a:endParaRPr>
          </a:p>
        </p:txBody>
      </p:sp>
      <p:grpSp>
        <p:nvGrpSpPr>
          <p:cNvPr id="8" name="Google Shape;1870;p59"/>
          <p:cNvGrpSpPr/>
          <p:nvPr/>
        </p:nvGrpSpPr>
        <p:grpSpPr>
          <a:xfrm>
            <a:off x="0" y="0"/>
            <a:ext cx="669298" cy="722988"/>
            <a:chOff x="4118171" y="1218926"/>
            <a:chExt cx="427199" cy="426269"/>
          </a:xfrm>
        </p:grpSpPr>
        <p:sp>
          <p:nvSpPr>
            <p:cNvPr id="9" name="Google Shape;1871;p59"/>
            <p:cNvSpPr/>
            <p:nvPr/>
          </p:nvSpPr>
          <p:spPr>
            <a:xfrm>
              <a:off x="4319342" y="1592874"/>
              <a:ext cx="24858" cy="52321"/>
            </a:xfrm>
            <a:custGeom>
              <a:avLst/>
              <a:gdLst/>
              <a:ahLst/>
              <a:cxnLst/>
              <a:rect l="l" t="t" r="r" b="b"/>
              <a:pathLst>
                <a:path w="668" h="1406" extrusionOk="0">
                  <a:moveTo>
                    <a:pt x="334" y="1"/>
                  </a:moveTo>
                  <a:cubicBezTo>
                    <a:pt x="143" y="1"/>
                    <a:pt x="1" y="144"/>
                    <a:pt x="1" y="334"/>
                  </a:cubicBezTo>
                  <a:lnTo>
                    <a:pt x="1" y="1072"/>
                  </a:lnTo>
                  <a:cubicBezTo>
                    <a:pt x="1" y="1263"/>
                    <a:pt x="143" y="1406"/>
                    <a:pt x="334" y="1406"/>
                  </a:cubicBezTo>
                  <a:cubicBezTo>
                    <a:pt x="525" y="1406"/>
                    <a:pt x="667" y="1263"/>
                    <a:pt x="667" y="1072"/>
                  </a:cubicBezTo>
                  <a:lnTo>
                    <a:pt x="667" y="334"/>
                  </a:lnTo>
                  <a:cubicBezTo>
                    <a:pt x="667" y="144"/>
                    <a:pt x="525" y="1"/>
                    <a:pt x="3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872;p59"/>
            <p:cNvSpPr/>
            <p:nvPr/>
          </p:nvSpPr>
          <p:spPr>
            <a:xfrm>
              <a:off x="4331771" y="1592874"/>
              <a:ext cx="12429" cy="52321"/>
            </a:xfrm>
            <a:custGeom>
              <a:avLst/>
              <a:gdLst/>
              <a:ahLst/>
              <a:cxnLst/>
              <a:rect l="l" t="t" r="r" b="b"/>
              <a:pathLst>
                <a:path w="334" h="1406" extrusionOk="0">
                  <a:moveTo>
                    <a:pt x="0" y="1"/>
                  </a:moveTo>
                  <a:lnTo>
                    <a:pt x="0" y="1406"/>
                  </a:lnTo>
                  <a:cubicBezTo>
                    <a:pt x="191" y="1406"/>
                    <a:pt x="333" y="1263"/>
                    <a:pt x="333" y="1072"/>
                  </a:cubicBezTo>
                  <a:lnTo>
                    <a:pt x="333" y="334"/>
                  </a:lnTo>
                  <a:cubicBezTo>
                    <a:pt x="333" y="144"/>
                    <a:pt x="191" y="1"/>
                    <a:pt x="0" y="1"/>
                  </a:cubicBezTo>
                  <a:close/>
                </a:path>
              </a:pathLst>
            </a:custGeom>
            <a:solidFill>
              <a:srgbClr val="000000">
                <a:alpha val="275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873;p59"/>
            <p:cNvSpPr/>
            <p:nvPr/>
          </p:nvSpPr>
          <p:spPr>
            <a:xfrm>
              <a:off x="4118171" y="1359254"/>
              <a:ext cx="85998" cy="118447"/>
            </a:xfrm>
            <a:custGeom>
              <a:avLst/>
              <a:gdLst/>
              <a:ahLst/>
              <a:cxnLst/>
              <a:rect l="l" t="t" r="r" b="b"/>
              <a:pathLst>
                <a:path w="2311" h="3183" extrusionOk="0">
                  <a:moveTo>
                    <a:pt x="536" y="0"/>
                  </a:moveTo>
                  <a:cubicBezTo>
                    <a:pt x="449" y="0"/>
                    <a:pt x="361" y="36"/>
                    <a:pt x="286" y="111"/>
                  </a:cubicBezTo>
                  <a:cubicBezTo>
                    <a:pt x="167" y="254"/>
                    <a:pt x="191" y="468"/>
                    <a:pt x="334" y="587"/>
                  </a:cubicBezTo>
                  <a:lnTo>
                    <a:pt x="1096" y="1254"/>
                  </a:lnTo>
                  <a:lnTo>
                    <a:pt x="358" y="1254"/>
                  </a:lnTo>
                  <a:cubicBezTo>
                    <a:pt x="167" y="1254"/>
                    <a:pt x="1" y="1397"/>
                    <a:pt x="1" y="1587"/>
                  </a:cubicBezTo>
                  <a:cubicBezTo>
                    <a:pt x="1" y="1778"/>
                    <a:pt x="167" y="1921"/>
                    <a:pt x="358" y="1921"/>
                  </a:cubicBezTo>
                  <a:lnTo>
                    <a:pt x="1096" y="1921"/>
                  </a:lnTo>
                  <a:lnTo>
                    <a:pt x="334" y="2588"/>
                  </a:lnTo>
                  <a:cubicBezTo>
                    <a:pt x="191" y="2707"/>
                    <a:pt x="167" y="2921"/>
                    <a:pt x="286" y="3064"/>
                  </a:cubicBezTo>
                  <a:cubicBezTo>
                    <a:pt x="358" y="3135"/>
                    <a:pt x="453" y="3183"/>
                    <a:pt x="548" y="3183"/>
                  </a:cubicBezTo>
                  <a:cubicBezTo>
                    <a:pt x="620" y="3183"/>
                    <a:pt x="715" y="3159"/>
                    <a:pt x="763" y="3088"/>
                  </a:cubicBezTo>
                  <a:lnTo>
                    <a:pt x="2192" y="1849"/>
                  </a:lnTo>
                  <a:cubicBezTo>
                    <a:pt x="2263" y="1778"/>
                    <a:pt x="2311" y="1683"/>
                    <a:pt x="2311" y="1587"/>
                  </a:cubicBezTo>
                  <a:cubicBezTo>
                    <a:pt x="2311" y="1492"/>
                    <a:pt x="2287" y="1397"/>
                    <a:pt x="2192" y="1349"/>
                  </a:cubicBezTo>
                  <a:lnTo>
                    <a:pt x="763" y="87"/>
                  </a:lnTo>
                  <a:cubicBezTo>
                    <a:pt x="695" y="30"/>
                    <a:pt x="616" y="0"/>
                    <a:pt x="53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874;p59"/>
            <p:cNvSpPr/>
            <p:nvPr/>
          </p:nvSpPr>
          <p:spPr>
            <a:xfrm>
              <a:off x="4459373" y="1359552"/>
              <a:ext cx="85998" cy="118150"/>
            </a:xfrm>
            <a:custGeom>
              <a:avLst/>
              <a:gdLst/>
              <a:ahLst/>
              <a:cxnLst/>
              <a:rect l="l" t="t" r="r" b="b"/>
              <a:pathLst>
                <a:path w="2311" h="3175" extrusionOk="0">
                  <a:moveTo>
                    <a:pt x="1770" y="1"/>
                  </a:moveTo>
                  <a:cubicBezTo>
                    <a:pt x="1691" y="1"/>
                    <a:pt x="1613" y="25"/>
                    <a:pt x="1548" y="79"/>
                  </a:cubicBezTo>
                  <a:lnTo>
                    <a:pt x="119" y="1341"/>
                  </a:lnTo>
                  <a:cubicBezTo>
                    <a:pt x="48" y="1389"/>
                    <a:pt x="0" y="1484"/>
                    <a:pt x="0" y="1579"/>
                  </a:cubicBezTo>
                  <a:cubicBezTo>
                    <a:pt x="0" y="1675"/>
                    <a:pt x="48" y="1770"/>
                    <a:pt x="119" y="1841"/>
                  </a:cubicBezTo>
                  <a:lnTo>
                    <a:pt x="1548" y="3103"/>
                  </a:lnTo>
                  <a:cubicBezTo>
                    <a:pt x="1596" y="3151"/>
                    <a:pt x="1691" y="3175"/>
                    <a:pt x="1763" y="3175"/>
                  </a:cubicBezTo>
                  <a:cubicBezTo>
                    <a:pt x="1858" y="3175"/>
                    <a:pt x="1953" y="3127"/>
                    <a:pt x="2025" y="3056"/>
                  </a:cubicBezTo>
                  <a:cubicBezTo>
                    <a:pt x="2144" y="2913"/>
                    <a:pt x="2120" y="2722"/>
                    <a:pt x="1977" y="2580"/>
                  </a:cubicBezTo>
                  <a:lnTo>
                    <a:pt x="1215" y="1937"/>
                  </a:lnTo>
                  <a:lnTo>
                    <a:pt x="1977" y="1937"/>
                  </a:lnTo>
                  <a:cubicBezTo>
                    <a:pt x="2144" y="1913"/>
                    <a:pt x="2310" y="1770"/>
                    <a:pt x="2310" y="1579"/>
                  </a:cubicBezTo>
                  <a:cubicBezTo>
                    <a:pt x="2310" y="1413"/>
                    <a:pt x="2144" y="1246"/>
                    <a:pt x="1977" y="1246"/>
                  </a:cubicBezTo>
                  <a:lnTo>
                    <a:pt x="1215" y="1246"/>
                  </a:lnTo>
                  <a:lnTo>
                    <a:pt x="1977" y="579"/>
                  </a:lnTo>
                  <a:cubicBezTo>
                    <a:pt x="2120" y="460"/>
                    <a:pt x="2144" y="246"/>
                    <a:pt x="2025" y="103"/>
                  </a:cubicBezTo>
                  <a:cubicBezTo>
                    <a:pt x="1959" y="37"/>
                    <a:pt x="1865" y="1"/>
                    <a:pt x="17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875;p59"/>
            <p:cNvSpPr/>
            <p:nvPr/>
          </p:nvSpPr>
          <p:spPr>
            <a:xfrm>
              <a:off x="4179311" y="1359812"/>
              <a:ext cx="304919" cy="257920"/>
            </a:xfrm>
            <a:custGeom>
              <a:avLst/>
              <a:gdLst/>
              <a:ahLst/>
              <a:cxnLst/>
              <a:rect l="l" t="t" r="r" b="b"/>
              <a:pathLst>
                <a:path w="8194" h="6931" extrusionOk="0">
                  <a:moveTo>
                    <a:pt x="334" y="1"/>
                  </a:moveTo>
                  <a:cubicBezTo>
                    <a:pt x="144" y="1"/>
                    <a:pt x="1" y="143"/>
                    <a:pt x="1" y="334"/>
                  </a:cubicBezTo>
                  <a:lnTo>
                    <a:pt x="1" y="2644"/>
                  </a:lnTo>
                  <a:cubicBezTo>
                    <a:pt x="1" y="2811"/>
                    <a:pt x="120" y="2954"/>
                    <a:pt x="263" y="2977"/>
                  </a:cubicBezTo>
                  <a:lnTo>
                    <a:pt x="1739" y="3287"/>
                  </a:lnTo>
                  <a:lnTo>
                    <a:pt x="1668" y="3763"/>
                  </a:lnTo>
                  <a:cubicBezTo>
                    <a:pt x="1668" y="3763"/>
                    <a:pt x="2335" y="5216"/>
                    <a:pt x="1358" y="5859"/>
                  </a:cubicBezTo>
                  <a:lnTo>
                    <a:pt x="1263" y="6550"/>
                  </a:lnTo>
                  <a:cubicBezTo>
                    <a:pt x="1239" y="6645"/>
                    <a:pt x="1263" y="6740"/>
                    <a:pt x="1335" y="6811"/>
                  </a:cubicBezTo>
                  <a:cubicBezTo>
                    <a:pt x="1406" y="6883"/>
                    <a:pt x="1501" y="6931"/>
                    <a:pt x="1596" y="6931"/>
                  </a:cubicBezTo>
                  <a:lnTo>
                    <a:pt x="6598" y="6931"/>
                  </a:lnTo>
                  <a:cubicBezTo>
                    <a:pt x="6693" y="6931"/>
                    <a:pt x="6788" y="6883"/>
                    <a:pt x="6859" y="6811"/>
                  </a:cubicBezTo>
                  <a:cubicBezTo>
                    <a:pt x="6907" y="6740"/>
                    <a:pt x="6955" y="6645"/>
                    <a:pt x="6931" y="6550"/>
                  </a:cubicBezTo>
                  <a:lnTo>
                    <a:pt x="6431" y="3287"/>
                  </a:lnTo>
                  <a:lnTo>
                    <a:pt x="7907" y="2977"/>
                  </a:lnTo>
                  <a:cubicBezTo>
                    <a:pt x="8074" y="2954"/>
                    <a:pt x="8193" y="2811"/>
                    <a:pt x="8193" y="2644"/>
                  </a:cubicBezTo>
                  <a:lnTo>
                    <a:pt x="8193" y="334"/>
                  </a:lnTo>
                  <a:cubicBezTo>
                    <a:pt x="8193" y="143"/>
                    <a:pt x="8050" y="1"/>
                    <a:pt x="786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876;p59"/>
            <p:cNvSpPr/>
            <p:nvPr/>
          </p:nvSpPr>
          <p:spPr>
            <a:xfrm>
              <a:off x="4331771" y="1359812"/>
              <a:ext cx="152460" cy="257920"/>
            </a:xfrm>
            <a:custGeom>
              <a:avLst/>
              <a:gdLst/>
              <a:ahLst/>
              <a:cxnLst/>
              <a:rect l="l" t="t" r="r" b="b"/>
              <a:pathLst>
                <a:path w="4097" h="6931" extrusionOk="0">
                  <a:moveTo>
                    <a:pt x="0" y="1"/>
                  </a:moveTo>
                  <a:lnTo>
                    <a:pt x="0" y="6931"/>
                  </a:lnTo>
                  <a:lnTo>
                    <a:pt x="2501" y="6931"/>
                  </a:lnTo>
                  <a:cubicBezTo>
                    <a:pt x="2596" y="6931"/>
                    <a:pt x="2691" y="6883"/>
                    <a:pt x="2762" y="6811"/>
                  </a:cubicBezTo>
                  <a:cubicBezTo>
                    <a:pt x="2834" y="6740"/>
                    <a:pt x="2858" y="6645"/>
                    <a:pt x="2834" y="6550"/>
                  </a:cubicBezTo>
                  <a:lnTo>
                    <a:pt x="2358" y="3287"/>
                  </a:lnTo>
                  <a:lnTo>
                    <a:pt x="3834" y="2977"/>
                  </a:lnTo>
                  <a:cubicBezTo>
                    <a:pt x="3977" y="2954"/>
                    <a:pt x="4096" y="2811"/>
                    <a:pt x="4096" y="2644"/>
                  </a:cubicBezTo>
                  <a:lnTo>
                    <a:pt x="4096" y="334"/>
                  </a:lnTo>
                  <a:cubicBezTo>
                    <a:pt x="4096" y="143"/>
                    <a:pt x="3953" y="1"/>
                    <a:pt x="3763" y="1"/>
                  </a:cubicBezTo>
                  <a:close/>
                </a:path>
              </a:pathLst>
            </a:custGeom>
            <a:solidFill>
              <a:srgbClr val="000000">
                <a:alpha val="81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877;p59"/>
            <p:cNvSpPr/>
            <p:nvPr/>
          </p:nvSpPr>
          <p:spPr>
            <a:xfrm>
              <a:off x="4229846" y="1498950"/>
              <a:ext cx="61177" cy="78891"/>
            </a:xfrm>
            <a:custGeom>
              <a:avLst/>
              <a:gdLst/>
              <a:ahLst/>
              <a:cxnLst/>
              <a:rect l="l" t="t" r="r" b="b"/>
              <a:pathLst>
                <a:path w="1644" h="2120" extrusionOk="0">
                  <a:moveTo>
                    <a:pt x="310" y="0"/>
                  </a:moveTo>
                  <a:lnTo>
                    <a:pt x="0" y="2120"/>
                  </a:lnTo>
                  <a:lnTo>
                    <a:pt x="1310" y="2120"/>
                  </a:lnTo>
                  <a:cubicBezTo>
                    <a:pt x="1501" y="2120"/>
                    <a:pt x="1644" y="1953"/>
                    <a:pt x="1644" y="1787"/>
                  </a:cubicBezTo>
                  <a:lnTo>
                    <a:pt x="1644" y="358"/>
                  </a:lnTo>
                  <a:cubicBezTo>
                    <a:pt x="1644" y="167"/>
                    <a:pt x="1501" y="0"/>
                    <a:pt x="13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878;p59"/>
            <p:cNvSpPr/>
            <p:nvPr/>
          </p:nvSpPr>
          <p:spPr>
            <a:xfrm>
              <a:off x="4266165" y="1526412"/>
              <a:ext cx="45250" cy="24858"/>
            </a:xfrm>
            <a:custGeom>
              <a:avLst/>
              <a:gdLst/>
              <a:ahLst/>
              <a:cxnLst/>
              <a:rect l="l" t="t" r="r" b="b"/>
              <a:pathLst>
                <a:path w="1216" h="668" extrusionOk="0">
                  <a:moveTo>
                    <a:pt x="334" y="1"/>
                  </a:moveTo>
                  <a:cubicBezTo>
                    <a:pt x="144" y="1"/>
                    <a:pt x="1" y="144"/>
                    <a:pt x="1" y="334"/>
                  </a:cubicBezTo>
                  <a:cubicBezTo>
                    <a:pt x="1" y="525"/>
                    <a:pt x="144" y="667"/>
                    <a:pt x="334" y="667"/>
                  </a:cubicBezTo>
                  <a:lnTo>
                    <a:pt x="858" y="667"/>
                  </a:lnTo>
                  <a:cubicBezTo>
                    <a:pt x="1049" y="667"/>
                    <a:pt x="1215" y="501"/>
                    <a:pt x="1215" y="334"/>
                  </a:cubicBezTo>
                  <a:cubicBezTo>
                    <a:pt x="1215" y="144"/>
                    <a:pt x="1049" y="1"/>
                    <a:pt x="85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879;p59"/>
            <p:cNvSpPr/>
            <p:nvPr/>
          </p:nvSpPr>
          <p:spPr>
            <a:xfrm>
              <a:off x="4259095" y="1305742"/>
              <a:ext cx="145352" cy="118820"/>
            </a:xfrm>
            <a:custGeom>
              <a:avLst/>
              <a:gdLst/>
              <a:ahLst/>
              <a:cxnLst/>
              <a:rect l="l" t="t" r="r" b="b"/>
              <a:pathLst>
                <a:path w="3906" h="3193" extrusionOk="0">
                  <a:moveTo>
                    <a:pt x="334" y="1"/>
                  </a:moveTo>
                  <a:cubicBezTo>
                    <a:pt x="167" y="1"/>
                    <a:pt x="0" y="168"/>
                    <a:pt x="0" y="358"/>
                  </a:cubicBezTo>
                  <a:lnTo>
                    <a:pt x="0" y="1239"/>
                  </a:lnTo>
                  <a:cubicBezTo>
                    <a:pt x="0" y="2311"/>
                    <a:pt x="881" y="3192"/>
                    <a:pt x="1953" y="3192"/>
                  </a:cubicBezTo>
                  <a:cubicBezTo>
                    <a:pt x="3025" y="3192"/>
                    <a:pt x="3906" y="2311"/>
                    <a:pt x="3906" y="1239"/>
                  </a:cubicBezTo>
                  <a:lnTo>
                    <a:pt x="3906" y="358"/>
                  </a:lnTo>
                  <a:cubicBezTo>
                    <a:pt x="3906" y="168"/>
                    <a:pt x="3763" y="1"/>
                    <a:pt x="3572" y="1"/>
                  </a:cubicBezTo>
                  <a:close/>
                </a:path>
              </a:pathLst>
            </a:custGeom>
            <a:solidFill>
              <a:srgbClr val="FFE3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80;p59"/>
            <p:cNvSpPr/>
            <p:nvPr/>
          </p:nvSpPr>
          <p:spPr>
            <a:xfrm>
              <a:off x="4331771" y="1305742"/>
              <a:ext cx="72676" cy="118820"/>
            </a:xfrm>
            <a:custGeom>
              <a:avLst/>
              <a:gdLst/>
              <a:ahLst/>
              <a:cxnLst/>
              <a:rect l="l" t="t" r="r" b="b"/>
              <a:pathLst>
                <a:path w="1953" h="3193" extrusionOk="0">
                  <a:moveTo>
                    <a:pt x="0" y="1"/>
                  </a:moveTo>
                  <a:lnTo>
                    <a:pt x="0" y="3192"/>
                  </a:lnTo>
                  <a:cubicBezTo>
                    <a:pt x="1072" y="3192"/>
                    <a:pt x="1953" y="2311"/>
                    <a:pt x="1953" y="1239"/>
                  </a:cubicBezTo>
                  <a:lnTo>
                    <a:pt x="1953" y="358"/>
                  </a:lnTo>
                  <a:cubicBezTo>
                    <a:pt x="1953" y="168"/>
                    <a:pt x="1810" y="1"/>
                    <a:pt x="1619" y="1"/>
                  </a:cubicBezTo>
                  <a:close/>
                </a:path>
              </a:pathLst>
            </a:custGeom>
            <a:solidFill>
              <a:srgbClr val="000000">
                <a:alpha val="81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881;p59"/>
            <p:cNvSpPr/>
            <p:nvPr/>
          </p:nvSpPr>
          <p:spPr>
            <a:xfrm>
              <a:off x="4226311" y="1218926"/>
              <a:ext cx="210920" cy="112568"/>
            </a:xfrm>
            <a:custGeom>
              <a:avLst/>
              <a:gdLst/>
              <a:ahLst/>
              <a:cxnLst/>
              <a:rect l="l" t="t" r="r" b="b"/>
              <a:pathLst>
                <a:path w="5668" h="3025" extrusionOk="0">
                  <a:moveTo>
                    <a:pt x="2834" y="0"/>
                  </a:moveTo>
                  <a:cubicBezTo>
                    <a:pt x="1762" y="0"/>
                    <a:pt x="881" y="857"/>
                    <a:pt x="881" y="1953"/>
                  </a:cubicBezTo>
                  <a:lnTo>
                    <a:pt x="881" y="2334"/>
                  </a:lnTo>
                  <a:lnTo>
                    <a:pt x="333" y="2334"/>
                  </a:lnTo>
                  <a:cubicBezTo>
                    <a:pt x="143" y="2334"/>
                    <a:pt x="0" y="2501"/>
                    <a:pt x="0" y="2691"/>
                  </a:cubicBezTo>
                  <a:cubicBezTo>
                    <a:pt x="0" y="2858"/>
                    <a:pt x="143" y="3025"/>
                    <a:pt x="333" y="3025"/>
                  </a:cubicBezTo>
                  <a:lnTo>
                    <a:pt x="5335" y="3025"/>
                  </a:lnTo>
                  <a:cubicBezTo>
                    <a:pt x="5525" y="3025"/>
                    <a:pt x="5668" y="2858"/>
                    <a:pt x="5668" y="2691"/>
                  </a:cubicBezTo>
                  <a:cubicBezTo>
                    <a:pt x="5668" y="2501"/>
                    <a:pt x="5525" y="2334"/>
                    <a:pt x="5335" y="2334"/>
                  </a:cubicBezTo>
                  <a:lnTo>
                    <a:pt x="4787" y="2334"/>
                  </a:lnTo>
                  <a:lnTo>
                    <a:pt x="4787" y="1953"/>
                  </a:lnTo>
                  <a:cubicBezTo>
                    <a:pt x="4787" y="857"/>
                    <a:pt x="3906" y="0"/>
                    <a:pt x="28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882;p59"/>
            <p:cNvSpPr/>
            <p:nvPr/>
          </p:nvSpPr>
          <p:spPr>
            <a:xfrm>
              <a:off x="4331771" y="1218926"/>
              <a:ext cx="105460" cy="112568"/>
            </a:xfrm>
            <a:custGeom>
              <a:avLst/>
              <a:gdLst/>
              <a:ahLst/>
              <a:cxnLst/>
              <a:rect l="l" t="t" r="r" b="b"/>
              <a:pathLst>
                <a:path w="2834" h="3025" extrusionOk="0">
                  <a:moveTo>
                    <a:pt x="0" y="0"/>
                  </a:moveTo>
                  <a:lnTo>
                    <a:pt x="0" y="3025"/>
                  </a:lnTo>
                  <a:lnTo>
                    <a:pt x="2501" y="3025"/>
                  </a:lnTo>
                  <a:cubicBezTo>
                    <a:pt x="2691" y="3025"/>
                    <a:pt x="2834" y="2858"/>
                    <a:pt x="2834" y="2691"/>
                  </a:cubicBezTo>
                  <a:cubicBezTo>
                    <a:pt x="2834" y="2501"/>
                    <a:pt x="2691" y="2334"/>
                    <a:pt x="2501" y="2334"/>
                  </a:cubicBezTo>
                  <a:lnTo>
                    <a:pt x="1953" y="2334"/>
                  </a:lnTo>
                  <a:lnTo>
                    <a:pt x="1953" y="1953"/>
                  </a:lnTo>
                  <a:cubicBezTo>
                    <a:pt x="1953" y="857"/>
                    <a:pt x="1072" y="0"/>
                    <a:pt x="0" y="0"/>
                  </a:cubicBezTo>
                  <a:close/>
                </a:path>
              </a:pathLst>
            </a:custGeom>
            <a:solidFill>
              <a:srgbClr val="000000">
                <a:alpha val="275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2931790"/>
            <a:ext cx="3312368" cy="20162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Изображение 1" descr="eebb1d93-e154-4015-a7e9-2f2b27478aaa"/>
          <p:cNvPicPr>
            <a:picLocks noChangeAspect="1"/>
          </p:cNvPicPr>
          <p:nvPr/>
        </p:nvPicPr>
        <p:blipFill>
          <a:blip r:embed="rId4">
            <a:lum bright="6000" contrast="12000"/>
          </a:blip>
          <a:srcRect l="18187" t="9302" b="3007"/>
          <a:stretch>
            <a:fillRect/>
          </a:stretch>
        </p:blipFill>
        <p:spPr>
          <a:xfrm>
            <a:off x="971600" y="123478"/>
            <a:ext cx="2088232" cy="2520280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" name="Google Shape;2007;p65"/>
          <p:cNvSpPr txBox="1">
            <a:spLocks noGrp="1"/>
          </p:cNvSpPr>
          <p:nvPr>
            <p:ph type="title"/>
          </p:nvPr>
        </p:nvSpPr>
        <p:spPr>
          <a:xfrm>
            <a:off x="827584" y="123478"/>
            <a:ext cx="7704000" cy="5727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Номинация «Цветущий балкон»</a:t>
            </a:r>
            <a:endParaRPr dirty="0"/>
          </a:p>
        </p:txBody>
      </p:sp>
      <p:pic>
        <p:nvPicPr>
          <p:cNvPr id="2010" name="Google Shape;2010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55776" y="3867894"/>
            <a:ext cx="1080120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731;p55"/>
          <p:cNvSpPr txBox="1">
            <a:spLocks/>
          </p:cNvSpPr>
          <p:nvPr/>
        </p:nvSpPr>
        <p:spPr>
          <a:xfrm>
            <a:off x="0" y="1059582"/>
            <a:ext cx="4211960" cy="2592288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Дьяконова Ольга Савельевна,</a:t>
            </a:r>
          </a:p>
          <a:p>
            <a:pPr lvl="0" algn="ctr">
              <a:defRPr/>
            </a:pPr>
            <a:r>
              <a:rPr lang="ru-RU" sz="2400" b="1" dirty="0" smtClean="0">
                <a:solidFill>
                  <a:schemeClr val="accent1"/>
                </a:solidFill>
                <a:latin typeface="Bookman Old Style" pitchFamily="18" charset="0"/>
              </a:rPr>
              <a:t>работа «Цветущий балкон»,</a:t>
            </a:r>
          </a:p>
          <a:p>
            <a:pPr lvl="0" algn="ctr">
              <a:defRPr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ГАУСО СО «КЦСОН города Красноуфимска»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Bookman Old Style" pitchFamily="18" charset="0"/>
              <a:sym typeface="Arial"/>
            </a:endParaRPr>
          </a:p>
        </p:txBody>
      </p:sp>
      <p:pic>
        <p:nvPicPr>
          <p:cNvPr id="5" name="Picture 4" descr="C:\Users\user\Downloads\балкон2.jpg"/>
          <p:cNvPicPr>
            <a:picLocks noChangeAspect="1" noChangeArrowheads="1"/>
          </p:cNvPicPr>
          <p:nvPr/>
        </p:nvPicPr>
        <p:blipFill>
          <a:blip r:embed="rId4" cstate="print"/>
          <a:srcRect t="9524" r="3894"/>
          <a:stretch>
            <a:fillRect/>
          </a:stretch>
        </p:blipFill>
        <p:spPr bwMode="auto">
          <a:xfrm>
            <a:off x="4283968" y="2859782"/>
            <a:ext cx="2808312" cy="2130847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Picture 3" descr="C:\Users\user\Downloads\балкон.jpg"/>
          <p:cNvPicPr>
            <a:picLocks noChangeAspect="1" noChangeArrowheads="1"/>
          </p:cNvPicPr>
          <p:nvPr/>
        </p:nvPicPr>
        <p:blipFill>
          <a:blip r:embed="rId5" cstate="print"/>
          <a:srcRect t="6723" b="5871"/>
          <a:stretch>
            <a:fillRect/>
          </a:stretch>
        </p:blipFill>
        <p:spPr bwMode="auto">
          <a:xfrm>
            <a:off x="4283968" y="843558"/>
            <a:ext cx="2808312" cy="1872208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8" name="Picture 5" descr="C:\Users\user\Downloads\балкон3.jpg"/>
          <p:cNvPicPr>
            <a:picLocks noChangeAspect="1" noChangeArrowheads="1"/>
          </p:cNvPicPr>
          <p:nvPr/>
        </p:nvPicPr>
        <p:blipFill>
          <a:blip r:embed="rId6" cstate="print"/>
          <a:srcRect l="5556" t="14670"/>
          <a:stretch>
            <a:fillRect/>
          </a:stretch>
        </p:blipFill>
        <p:spPr bwMode="auto">
          <a:xfrm>
            <a:off x="7164288" y="1275606"/>
            <a:ext cx="1979712" cy="3155203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2" name="Google Shape;1662;p48"/>
          <p:cNvSpPr txBox="1">
            <a:spLocks noGrp="1"/>
          </p:cNvSpPr>
          <p:nvPr>
            <p:ph type="title"/>
          </p:nvPr>
        </p:nvSpPr>
        <p:spPr>
          <a:xfrm>
            <a:off x="971600" y="1131590"/>
            <a:ext cx="7272808" cy="244827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 b="1" dirty="0" smtClean="0">
                <a:latin typeface="Gabriola" pitchFamily="82" charset="0"/>
              </a:rPr>
              <a:t>Поздравляем </a:t>
            </a:r>
            <a:r>
              <a:rPr lang="en-US" sz="8000" b="1" dirty="0" smtClean="0">
                <a:latin typeface="Gabriola" pitchFamily="82" charset="0"/>
              </a:rPr>
              <a:t/>
            </a:r>
            <a:br>
              <a:rPr lang="en-US" sz="8000" b="1" dirty="0" smtClean="0">
                <a:latin typeface="Gabriola" pitchFamily="82" charset="0"/>
              </a:rPr>
            </a:br>
            <a:r>
              <a:rPr lang="ru-RU" sz="8000" b="1" dirty="0" smtClean="0">
                <a:latin typeface="Gabriola" pitchFamily="82" charset="0"/>
              </a:rPr>
              <a:t>наших победителей!</a:t>
            </a:r>
            <a:endParaRPr sz="8000" b="1" dirty="0">
              <a:latin typeface="Gabriola" pitchFamily="82" charset="0"/>
            </a:endParaRPr>
          </a:p>
        </p:txBody>
      </p:sp>
      <p:pic>
        <p:nvPicPr>
          <p:cNvPr id="1663" name="Google Shape;1663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39650" y="3350401"/>
            <a:ext cx="2000001" cy="200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Happy Fall Break by Slidesgo">
  <a:themeElements>
    <a:clrScheme name="Simple Light">
      <a:dk1>
        <a:srgbClr val="FFFFFF"/>
      </a:dk1>
      <a:lt1>
        <a:srgbClr val="311600"/>
      </a:lt1>
      <a:dk2>
        <a:srgbClr val="8B390A"/>
      </a:dk2>
      <a:lt2>
        <a:srgbClr val="C05913"/>
      </a:lt2>
      <a:accent1>
        <a:srgbClr val="EB5229"/>
      </a:accent1>
      <a:accent2>
        <a:srgbClr val="F77729"/>
      </a:accent2>
      <a:accent3>
        <a:srgbClr val="F5AC1B"/>
      </a:accent3>
      <a:accent4>
        <a:srgbClr val="F7CE60"/>
      </a:accent4>
      <a:accent5>
        <a:srgbClr val="FFF4D9"/>
      </a:accent5>
      <a:accent6>
        <a:srgbClr val="FFFFFF"/>
      </a:accent6>
      <a:hlink>
        <a:srgbClr val="3116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146</Words>
  <Application>Microsoft Office PowerPoint</Application>
  <PresentationFormat>Экран (16:9)</PresentationFormat>
  <Paragraphs>56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20" baseType="lpstr">
      <vt:lpstr>Arial</vt:lpstr>
      <vt:lpstr>Gabriola</vt:lpstr>
      <vt:lpstr>Dela Gothic One</vt:lpstr>
      <vt:lpstr>Cabin</vt:lpstr>
      <vt:lpstr>Bookman Old Style</vt:lpstr>
      <vt:lpstr>Angsana New</vt:lpstr>
      <vt:lpstr>Nunito Light</vt:lpstr>
      <vt:lpstr>Cambria</vt:lpstr>
      <vt:lpstr>Times New Roman Cyr</vt:lpstr>
      <vt:lpstr>Bebas Neue</vt:lpstr>
      <vt:lpstr>Happy Fall Break by Slidesgo</vt:lpstr>
      <vt:lpstr>Победители  второго тура конкурса «Золотая осень» среди граждан пожилого возраста </vt:lpstr>
      <vt:lpstr>Номинация  «Художественный  карвинг»</vt:lpstr>
      <vt:lpstr>Номинация «Грибник года»</vt:lpstr>
      <vt:lpstr>Номинация «Полезный коктейль»</vt:lpstr>
      <vt:lpstr>Номинация «Иду на рекорд»</vt:lpstr>
      <vt:lpstr>Номинация  «Цветущий двор»</vt:lpstr>
      <vt:lpstr>Номинация  «Чудо-мастер»</vt:lpstr>
      <vt:lpstr>Номинация «Цветущий балкон»</vt:lpstr>
      <vt:lpstr>Поздравляем  наших победителей!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Победители  второго тура конкурса «Золотая осень» среди граждан пожилого возраста</dc:title>
  <dc:creator>Специалист по СР</dc:creator>
  <cp:lastModifiedBy>Специалист по СР</cp:lastModifiedBy>
  <cp:revision>25</cp:revision>
  <dcterms:modified xsi:type="dcterms:W3CDTF">2024-10-17T11:44:16Z</dcterms:modified>
</cp:coreProperties>
</file>