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2" r:id="rId1"/>
  </p:sldMasterIdLst>
  <p:sldIdLst>
    <p:sldId id="256" r:id="rId2"/>
    <p:sldId id="270" r:id="rId3"/>
    <p:sldId id="268" r:id="rId4"/>
    <p:sldId id="278" r:id="rId5"/>
    <p:sldId id="274" r:id="rId6"/>
    <p:sldId id="275" r:id="rId7"/>
    <p:sldId id="269" r:id="rId8"/>
    <p:sldId id="276" r:id="rId9"/>
    <p:sldId id="277" r:id="rId10"/>
    <p:sldId id="271" r:id="rId11"/>
    <p:sldId id="279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233" autoAdjust="0"/>
    <p:restoredTop sz="94660"/>
  </p:normalViewPr>
  <p:slideViewPr>
    <p:cSldViewPr snapToGrid="0">
      <p:cViewPr varScale="1">
        <p:scale>
          <a:sx n="86" d="100"/>
          <a:sy n="86" d="100"/>
        </p:scale>
        <p:origin x="-67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28.03.2024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94051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28.03.2024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91648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28.03.2024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376730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28.03.2024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535375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28.03.2024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5497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28.03.2024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892619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28.03.2024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559712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28.03.2024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537537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28.03.2024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830354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28.03.2024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525415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28.03.2024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35190225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28.03.2024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537520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28.03.2024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30876697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28.03.2024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453146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28.03.2024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719506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CDB34-BA98-459C-B5B4-36527947AFF1}" type="datetimeFigureOut">
              <a:rPr lang="ru-RU" smtClean="0"/>
              <a:pPr/>
              <a:t>28.03.2024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42051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CCDB34-BA98-459C-B5B4-36527947AFF1}" type="datetimeFigureOut">
              <a:rPr lang="ru-RU" smtClean="0"/>
              <a:pPr/>
              <a:t>28.03.2024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789C27A0-1C1C-4BF5-AEFB-5F12A25ADD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66891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  <p:sldLayoutId id="2147483984" r:id="rId12"/>
    <p:sldLayoutId id="2147483985" r:id="rId13"/>
    <p:sldLayoutId id="2147483986" r:id="rId14"/>
    <p:sldLayoutId id="2147483987" r:id="rId15"/>
    <p:sldLayoutId id="21474839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nashural.ru/dostoprimechatelnosti-urala/tserkov-ilii-proroka-selo-smolinskoe/" TargetMode="External"/><Relationship Id="rId2" Type="http://schemas.openxmlformats.org/officeDocument/2006/relationships/hyperlink" Target="https://ruskontur.com/smolinskoe-czerkov-ilii-proroka/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svyatural.com/selo-smolinskoe-hram-vo-imya-ili-proroka/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0498" y="537142"/>
            <a:ext cx="10515600" cy="1590424"/>
          </a:xfrm>
        </p:spPr>
        <p:txBody>
          <a:bodyPr>
            <a:normAutofit/>
          </a:bodyPr>
          <a:lstStyle/>
          <a:p>
            <a:pPr algn="ctr"/>
            <a:r>
              <a:rPr lang="ru-RU" sz="1800" dirty="0" smtClean="0"/>
              <a:t>ГАУ «КЦСОН города КАМЕНСКА – УРАЛЬСКОГО»</a:t>
            </a:r>
            <a:br>
              <a:rPr lang="ru-RU" sz="1800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2796" y="2299580"/>
            <a:ext cx="10711004" cy="4237022"/>
          </a:xfrm>
        </p:spPr>
        <p:txBody>
          <a:bodyPr>
            <a:normAutofit/>
          </a:bodyPr>
          <a:lstStyle/>
          <a:p>
            <a:pPr algn="ctr"/>
            <a:endParaRPr lang="ru-RU" dirty="0"/>
          </a:p>
          <a:p>
            <a:pPr algn="ctr"/>
            <a:r>
              <a:rPr lang="ru-RU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НАПРАВЛЕНИЕ : </a:t>
            </a:r>
            <a:r>
              <a:rPr lang="ru-RU" sz="40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«КРАЕВЕДЕНИЕ»</a:t>
            </a:r>
          </a:p>
          <a:p>
            <a:pPr algn="ctr"/>
            <a:r>
              <a:rPr lang="ru-RU" sz="40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Тема: «Церковь Илии </a:t>
            </a:r>
            <a:r>
              <a:rPr lang="ru-RU" sz="4000" b="1" dirty="0" err="1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Пророка,село</a:t>
            </a:r>
            <a:r>
              <a:rPr lang="ru-RU" sz="40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 </a:t>
            </a:r>
            <a:r>
              <a:rPr lang="ru-RU" sz="4000" b="1" dirty="0" err="1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Смолдинское</a:t>
            </a:r>
            <a:r>
              <a:rPr lang="ru-RU" sz="40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»</a:t>
            </a:r>
            <a:endParaRPr lang="ru-RU" sz="40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pPr algn="ctr"/>
            <a:endParaRPr lang="ru-RU" sz="4000" b="1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pPr algn="r"/>
            <a:r>
              <a:rPr lang="ru-RU" sz="1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Руководитель: Специалист по социальной работе Холкина С.А.</a:t>
            </a:r>
          </a:p>
          <a:p>
            <a:pPr marL="0" indent="0" algn="ctr">
              <a:buNone/>
            </a:pPr>
            <a:endParaRPr lang="ru-RU" sz="4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40498" y="1167897"/>
            <a:ext cx="10738625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ШКОЛА ПОЖИЛОГО ВОЗРАСТА</a:t>
            </a:r>
            <a:endParaRPr lang="ru-RU" sz="4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90646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24472" y="276161"/>
            <a:ext cx="955517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Церковь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Илии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Пророка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4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объект культурного наследия на территории Каменского городского округа. </a:t>
            </a:r>
            <a:endParaRPr lang="ru-RU" sz="24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Основана 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1823 году.</a:t>
            </a:r>
          </a:p>
        </p:txBody>
      </p:sp>
      <p:pic>
        <p:nvPicPr>
          <p:cNvPr id="4" name="Picture 2" descr="undefine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6110" y="2000634"/>
            <a:ext cx="8702142" cy="463336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269283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95597" y="355941"/>
            <a:ext cx="10187275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церкви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Село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Смолинское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возникло после 1734 года. Деревня Смолина сначала входила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Арамильский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приход, затем, до 1765 года, в Покровский. Видимо в этом же году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смолинцами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принимается решение о постройке собственного храма. Известно, что 5 июля 1770 года протоиерей Феодор Кочнев, приехавший из Екатеринбурга, освятил первый храм села, который был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деревянным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Спустя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60 лет, в 1822 году она сгорела, но к счастью, у села хватило средств, чтобы получить грамоту на строительство новой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Церковь каменная,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трёхпрестольная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сергиевской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ориентации. Строительство начато в 1823 году. Главный храм был освящён 11 июня 1847 года по грамоте преосвященного Аркадия, епископа Пермского во имя пророка Илии местным священником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Матием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Поповым.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Правый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предел — 6 ноября 1877 года в честь Воздвижения Креста Господня, левый — 2 ноября 1881 года во имя великомученика Дмитрия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Солунского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1887—1893 годах был обновлён иконостас, расписаны стены главного храма.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1895 году здание оштукатурено 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выбелено. 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Храм гармонично соединил в своем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архитектурном облике черты двух эпох: 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классицизма и барокко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Строгие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минималистичные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формы здания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слаженно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сочетаются с причудливым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оформлением куполов. 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1887 — 1893 годах расписаны стены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храма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эти росписи хорошо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сохранились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наших дней.</a:t>
            </a:r>
          </a:p>
          <a:p>
            <a:pPr algn="just"/>
            <a:endParaRPr lang="ru-RU" b="0" i="0" dirty="0">
              <a:solidFill>
                <a:srgbClr val="222222"/>
              </a:solidFill>
              <a:effectLst/>
              <a:latin typeface="Roboto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498612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s://kamensk-eparhia.s3.eu-west-1.amazonaws.com/wp-content/uploads/2016/08/22030143/%D0%9F%D1%80%D0%BE%D1%80%D0%BE%D0%BA%D0%BE-%D0%98%D0%BB%D1%8C%D0%B8%D1%81%D0%BA%D0%B0%D1%8F_%D1%86%D0%B5%D1%80%D0%BA%D0%BE%D0%B2%D1%8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4276" y="398899"/>
            <a:ext cx="9610406" cy="611657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4027707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1954" y="276162"/>
            <a:ext cx="10316151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состав прихода входили часовня в деревне Перебор во имя святого Стефана, епископа Пермского и деревянный крест при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Смолинских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пещерах. На содержание храма выделялось ежегодно 19 рублей дохода от средств церковных лавок. Также в деревне Перебор с 1892 года существовала школа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грамоты.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1940 году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Илиинская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церковь была закрыта. 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Многие десятилетия здание находилось в запустении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медленно разрушалось.</a:t>
            </a:r>
          </a:p>
          <a:p>
            <a:endParaRPr lang="ru-RU" dirty="0"/>
          </a:p>
        </p:txBody>
      </p:sp>
      <p:pic>
        <p:nvPicPr>
          <p:cNvPr id="4100" name="Picture 4" descr="https://a.d-cd.net/JmAAAgIeseA-96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4299" y="2448629"/>
            <a:ext cx="2698087" cy="300094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s://a.d-cd.net/mqAAAgMeseA-96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2411" y="3879552"/>
            <a:ext cx="2675694" cy="283423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Церковь Илии Пророка снаружи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5793" y="2554645"/>
            <a:ext cx="4529042" cy="411617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215194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15817" y="380489"/>
            <a:ext cx="1020568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Известно о находившемся в храме деревянном кресте, который особо почитался среди местных жителей. По преданию этот крест сделан был из сосны, крестообразно выросшей в Заречной части села. Позже на том месте срубили часовню и обустроили колодец, водой которого многие пользовались при различных болезнях. Это место особо почиталось жителями села, и тому были свои причины</a:t>
            </a:r>
            <a:r>
              <a:rPr lang="ru-RU" sz="24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Одно время эта часовня и колодец при ней находились в запустении. Но случился на селе пожар, который уничтожил все постройки вокруг часовни, не затронув её. С тех пор ежегодно, в день Воздвижения Креста Господня, при многочисленном стечении народа стал совершаться от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Смолинского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храма к часовне Крестный ход с тем самым почитаемым крестом. После хода совершался молебен и освящалась вода в колодце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298472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18109" y="208655"/>
            <a:ext cx="522251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Пророке </a:t>
            </a:r>
            <a:r>
              <a:rPr lang="ru-RU" sz="2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Илие</a:t>
            </a:r>
            <a:endParaRPr lang="ru-RU" sz="24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Пророк Илия был одним из первых святых, которых стали почитать на Руси. В его честь в начале IX века был воздвигнут соборный храм в Киеве. Княгиня Ольга во имя пророка Илии поставила церковь на севере Руси. После принятия Русью христианства образ Ильи-пророка заменил языческого бога Перуна, почитавшегося древними славянами.</a:t>
            </a:r>
            <a:endParaRPr lang="ru-RU" b="0" i="0" dirty="0">
              <a:solidFill>
                <a:srgbClr val="444444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Илия Пророк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186" y="407093"/>
            <a:ext cx="5050679" cy="633123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3587839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63102" y="312982"/>
            <a:ext cx="10325356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222222"/>
                </a:solidFill>
                <a:latin typeface="Work Sans"/>
              </a:rPr>
              <a:t> 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Церковь Илии Пророка в настоящее время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2018 году храм начали активно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восстанавливать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Реставрируется она и по сей день, хотя с виду до сих пор кажется приезжим заброшенной и мрачной.</a:t>
            </a:r>
          </a:p>
          <a:p>
            <a:pPr algn="just"/>
            <a:r>
              <a:rPr lang="ru-RU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наше время в </a:t>
            </a:r>
            <a:r>
              <a:rPr lang="ru-RU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Смолинском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образовалась православная община. В самом храме и вокруг местные жители убрали мусор, на первом этаже обустроили помещение для служб. Но здание пока не восстанавливается: нет средств.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Село Смолинское: храм во имя Илии пророк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102" y="2344301"/>
            <a:ext cx="4811341" cy="366987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В Илиинском храме в наши дн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9015" y="3471825"/>
            <a:ext cx="5013856" cy="309391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695372" y="1994497"/>
            <a:ext cx="508749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церкви имеется колокольня: сейчас она в хорошем состоянии. Внутри находится деревянный стол с цветами и пожертвованиями, а на кирпичных стенах бумажные иконки. Проемы в стенах заколочены досками, сделана дверь.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115915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38556" y="220929"/>
            <a:ext cx="1012590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наших времен сохранились росписи внутри храма: вот, на что действительно стоит посмотреть!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Церковь Илии Пророка в селе Смолинском в настоящее врем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9925" y="907147"/>
            <a:ext cx="3633052" cy="259702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Росписи в церкве Илии Пророк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1489" y="3694422"/>
            <a:ext cx="3903076" cy="281070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Церковь Илии Пророка, крест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549" y="1239656"/>
            <a:ext cx="3883294" cy="526547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0121482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30609" y="994180"/>
            <a:ext cx="1011977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ИСТОЧНИКИ:</a:t>
            </a:r>
          </a:p>
          <a:p>
            <a:pPr algn="ctr"/>
            <a:endParaRPr lang="ru-RU" dirty="0" smtClean="0"/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://ruskontur.com/smolinskoe-czerkov-ilii-proroka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/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https://nashural.ru/dostoprimechatelnosti-urala/tserkov-ilii-proroka-selo-smolinskoe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/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https://svyatural.com/selo-smolinskoe-hram-vo-imya-ili-proroka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/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5331701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4223312"/>
          </a:xfrm>
        </p:spPr>
        <p:txBody>
          <a:bodyPr/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5400" dirty="0" smtClean="0"/>
              <a:t>Спасибо за внимание!</a:t>
            </a:r>
            <a:endParaRPr lang="ru-RU" sz="5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248</TotalTime>
  <Words>513</Words>
  <Application>Microsoft Office PowerPoint</Application>
  <PresentationFormat>Произвольный</PresentationFormat>
  <Paragraphs>44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Легкий дым</vt:lpstr>
      <vt:lpstr>ГАУ «КЦСОН города КАМЕНСКА – УРАЛЬСКОГО» 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   Спасибо за внимание!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Gelezo</dc:creator>
  <cp:lastModifiedBy>Shafikova_GA</cp:lastModifiedBy>
  <cp:revision>29</cp:revision>
  <dcterms:created xsi:type="dcterms:W3CDTF">2020-04-15T14:08:01Z</dcterms:created>
  <dcterms:modified xsi:type="dcterms:W3CDTF">2024-03-28T05:11:27Z</dcterms:modified>
</cp:coreProperties>
</file>