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5" r:id="rId3"/>
    <p:sldId id="259" r:id="rId4"/>
    <p:sldId id="260" r:id="rId5"/>
    <p:sldId id="261" r:id="rId6"/>
    <p:sldId id="262" r:id="rId7"/>
    <p:sldId id="263" r:id="rId8"/>
    <p:sldId id="264" r:id="rId9"/>
    <p:sldId id="267" r:id="rId10"/>
    <p:sldId id="268" r:id="rId11"/>
    <p:sldId id="269" r:id="rId12"/>
    <p:sldId id="271" r:id="rId13"/>
    <p:sldId id="270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-504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3/18/2024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12192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 по направлению:</a:t>
            </a:r>
          </a:p>
          <a:p>
            <a:pPr algn="ctr"/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 Обучение навыкам ухода»</a:t>
            </a:r>
          </a:p>
          <a:p>
            <a:pPr algn="ctr"/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«Одежда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пожилых»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специалист по социальной</a:t>
            </a:r>
          </a:p>
          <a:p>
            <a:pPr algn="ctr"/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работе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Бабинова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Н.Д</a:t>
            </a:r>
          </a:p>
        </p:txBody>
      </p:sp>
    </p:spTree>
    <p:extLst>
      <p:ext uri="{BB962C8B-B14F-4D97-AF65-F5344CB8AC3E}">
        <p14:creationId xmlns="" xmlns:p14="http://schemas.microsoft.com/office/powerpoint/2010/main" val="606465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237" y="0"/>
            <a:ext cx="10267093" cy="680194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502668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7200" y="0"/>
            <a:ext cx="41148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80772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FF6600"/>
                </a:solidFill>
                <a:latin typeface="geometriaregular"/>
              </a:rPr>
              <a:t>Основные рекомендации о том, какой должна быть одежда для пожилых людей</a:t>
            </a:r>
            <a:endParaRPr lang="ru-RU" b="1" dirty="0">
              <a:solidFill>
                <a:srgbClr val="2C2C2C"/>
              </a:solidFill>
              <a:latin typeface="geometriaregular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222222"/>
                </a:solidFill>
                <a:latin typeface="Open Sans"/>
              </a:rPr>
              <a:t>Бесформенная и мешковатая одежда – не для вас.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222222"/>
                </a:solidFill>
                <a:latin typeface="Open Sans"/>
              </a:rPr>
              <a:t>Пестрые расцветки, мелкие цветочки тоже не по возрасту.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222222"/>
                </a:solidFill>
                <a:latin typeface="Open Sans"/>
              </a:rPr>
              <a:t>Золотые детали, пуговицы, блестящие </a:t>
            </a:r>
            <a:r>
              <a:rPr lang="ru-RU" dirty="0" err="1">
                <a:solidFill>
                  <a:srgbClr val="222222"/>
                </a:solidFill>
                <a:latin typeface="Open Sans"/>
              </a:rPr>
              <a:t>пайетки</a:t>
            </a:r>
            <a:r>
              <a:rPr lang="ru-RU" dirty="0">
                <a:solidFill>
                  <a:srgbClr val="222222"/>
                </a:solidFill>
                <a:latin typeface="Open Sans"/>
              </a:rPr>
              <a:t> подходят для молодежной моды, пожилых дам они старят.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222222"/>
                </a:solidFill>
                <a:latin typeface="Open Sans"/>
              </a:rPr>
              <a:t>Брючный костюм – хороший выбор для мужчин и женщин за 50. С одной стороны, костюмы всегда в моде, но некоторые нюансы (лацканы, детали кроя) могут выдать, что вы с костюмом – ровесники. Для женщин уместен будет элегантный жакет с освежающим шарфиком или косыночкой, для мужчин – джемпер, безрукавка с рубашкой.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222222"/>
                </a:solidFill>
                <a:latin typeface="Open Sans"/>
              </a:rPr>
              <a:t>Не ассоциируйте одежду для людей пожилого возраста только с уютным трикотажем, используйте мех, шелк, кожу, шерсть. Даже черный цвет в тканях разной текстуры будет смотреться безукоризненно.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222222"/>
                </a:solidFill>
                <a:latin typeface="Open Sans"/>
              </a:rPr>
              <a:t>К сожалению, в зрелом возрасте некоторые части тела (шея, руки выше плеч) выглядят недостаточно хорошо. Продумывайте в одежде эти нюансы.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222222"/>
                </a:solidFill>
                <a:latin typeface="Open Sans"/>
              </a:rPr>
              <a:t>Даже если у пожилой дамы красивые стройные ноги, юбка выше колен вызывает у окружающих недоумение.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222222"/>
                </a:solidFill>
                <a:latin typeface="Open Sans"/>
              </a:rPr>
              <a:t>Если молодая девушка в вечернем наряде с оборочками, рюшами, всевозможными складочками выглядит весьма привлекательно, то даме в возрасте эта одежда очарования не прибавит. Элегантно будет выглядеть наряд, сшитый по фигуре, даже если она не идеальна.</a:t>
            </a:r>
            <a:endParaRPr lang="ru-RU" b="0" i="0" dirty="0">
              <a:solidFill>
                <a:srgbClr val="222222"/>
              </a:solidFill>
              <a:effectLst/>
              <a:latin typeface="Open San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77681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92" y="0"/>
            <a:ext cx="121920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Умеренность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деталях, простой дизайн, тонкий ремешок, изысканная брошь, потайная молния расскажут о вашем вкусе лучше, чем кричащие детали в виде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аляпистых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блестящих пуговиц и пластмассовых бус, которыми часто грешат пожилые дамы.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позволяет фигура, купите несколько однотонных водолазок спокойных тонов. Они (особенно черные) универсальны в сочетании с жакетами, стильными сарафанами и будут уместны с утра до вечера.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Невозможно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завершенный образ леди или джентльмена солидного возраста, не обращая внимания на обувь. Здесь мы наблюдаем борьбу двух интересов: удобство и комфорт против внешнего вида. Поверьте, можно найти красивую и удобную как женскую, так и мужскую обувь. Шаркающие тапочки пусть ждут вас в прихожей. Хотя и им вы скоро захотите найти красивую замену.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Приятная дама средних лет в бежевом летнем плаще, с шейным платочком цвета весеннего неба просто не может держать в руке …клетчатую хозяйскую сумку. Простые черные или коричневые авоськи стали неотъемлемым атрибутом пожилых женщин. Попробуйте сумочки из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денима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или парусины – ярко, легко, стильно, практично.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Ничто так не украшает и не молодит женщину, как платье – красивое, простое, с изящными деталями! И не только для торжественного случая или праздника, а повседневно. Сразу захочется выпрямить спину, красиво причесаться, сменить тапочки на удобные туфельки.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Одежда для пожилых людей не должна быть мрачной. Одевайтесь весело, экспериментируйте с аксессуарами. Стало больше времени на просмотр модных журналов, так воплощайте мечты в жизнь. Позвольте себе то, что казалось вам неприемлемым в офисе, на службе. Белая рубашка и кожаный браслет для встречи с подругами, эксклюзивные кроссовки с разноцветными шнурками на утреннюю прогулку. Это не значит, что человек в годах наденет майку с изображением кумира 14-летних девочек или туфли на 12-сантиметровых каблуках с платформой. У каждого возраста свои оригинальные идеи для одежды.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 уже прекрасно знаете, как одеждой скрыть недостатки фигуры. Высокими и стройными можно не только быть, но и казаться. Если надеть джинсы с высокой талией, туфли на каблуках, блузку или тунику – визуальный эффект вам обеспечен.</a:t>
            </a:r>
            <a:endParaRPr lang="ru-RU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37794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4838095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6315" y="-1"/>
            <a:ext cx="3865685" cy="68584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4462" y="0"/>
            <a:ext cx="4580752" cy="686490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303065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Какая одежда подойдет для пожилых дам</a:t>
            </a:r>
            <a:endParaRPr lang="ru-RU" sz="2400" b="1" dirty="0">
              <a:solidFill>
                <a:srgbClr val="2C2C2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вы себе представляете одежду зрелых женщин после 60? Среднестатистическая российская бабушка одета в ситцевое платье в цветочек, вязаную кофту, платочек и тапочки с носочками. Если платье и платочек она периодически обновляет, то плащ и пальто носятся уже лет 20-30. Для исключительных случаев на свет извлекается милое платье в горошек и лаковые туфли на низком каблуке, что были в моде в пору ее молодости. Кримпленовый костюм с большими лацканами и юбкой на резинке – пик модного показа пожилых красавиц. Все мило, по фигуре, но не соответствует настоящему моменту. Желание остановить время за счет любимой одежды молодости приводит к печальным последствиям – мгновенно приближает старость</a:t>
            </a: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Платье и юбка – 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предметы одежды, которые отличают женщину от мужчины. Обычно они составляют большую часть гардероба как немолодых, так и женщин среднего возраста. Имея базовый набор, можно легко составить комплекты для разных жизненных ситуаций. Что подойдет для зрелой дамы, от чего следует отказаться?</a:t>
            </a:r>
          </a:p>
          <a:p>
            <a:pPr algn="just"/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Платье с запахом, платье-свитер, платье-халат всегда выглядят женственно и элегантно. Каждый возраст красив по-своему: в семнадцать лет очаровательно смотрятся платья с юбкой-солнцем, а в пятьдесят – платье-рубашка и платье-футляр</a:t>
            </a: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Платье-футляр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платье-кокон 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универсальны во все времена, что называется – и в пир, и в мир, и в добрые люди. Оригинальный силуэт платья-кокона, плавно обволакивающий фигуру, дарит ощущение свободы. Проблемная зона талии скрыта, движения не </a:t>
            </a:r>
            <a:r>
              <a:rPr lang="ru-RU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скованы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Из минусов: есть риск утяжелить фигуру, визуально добавив килограммы, потерять осанку, слишком опустить линию плеча, а это у пожилых дам встречается часто.</a:t>
            </a:r>
          </a:p>
          <a:p>
            <a:pPr algn="just"/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Платье-футляр, наоборот, заставляет прекрасно держать осанку, визуально подтягивает фигуру леди в возрасте. Минусы: трудно скрыть возрастные несовершенства фигуры. Аксессуары помогут смягчить недостатки. Контрастный жакет, накидка, интересный шарфик, бусы отвлекут внимание от проблемы, сделают образ ярким и законченным.</a:t>
            </a:r>
            <a:endParaRPr lang="ru-RU" b="0" i="0" dirty="0">
              <a:solidFill>
                <a:srgbClr val="22222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377163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Стоит поговорить и о длине одежды для пожилых людей. </a:t>
            </a:r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 smtClean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Длина </a:t>
            </a:r>
            <a:r>
              <a:rPr lang="ru-RU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платья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тоже зависит от моды, но более всего от физиологических данных дамы. Макси обычно идет высоким женщинам, стройные тоже спокойно могут себе позволить подобную длину. Неудобства доставит широкая макси-юбка, она будет путаться в ногах, что добавит неловкости. А узкая ограничит пожилую женщину в движении, что может быть опасным при пользовании общественным транспортом. Длина до середины икры – самая распространенная в женской одежде для пожилых. Но она может нарушить пропорции фигуры, так как заканчивается на самой полной части ноги ниже колена. Стилисты советуют найти индивидуальную длину одежды, у каждого она своя. Это доказывает то, что одна и та же одежда на разных женщинах смотрится по-своему: кому-то идет, а кому-то нет. Но один совет поможет всем (не только пожилым) – край юбки должен остановиться на самом стройном месте ноги.</a:t>
            </a:r>
          </a:p>
          <a:p>
            <a:pPr algn="just"/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мини мы уже договорились ранее, вам это не по статусу. Но если фигура пожилой леди позволяет, а желаемый образ требует мини, пусть в партнерстве с короткой юбкой будут матовые плотные непрозрачные колготки. Обувь подбирается к ним в тон. Хорошо смотрится ансамбль с юбкой, открывающей стройные ноги с платьем-халатом, безрукавкой, летним пальто, кардиганом. Все это должно быть длиннее юбки. Вместо туфель подойдут </a:t>
            </a:r>
            <a:r>
              <a:rPr lang="ru-RU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ботильоны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ботинки на удобном широком каблуке</a:t>
            </a: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Неправильная </a:t>
            </a:r>
            <a:r>
              <a:rPr lang="ru-RU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длина рукава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может уничтожить весь ваш силуэт. Сарафаны, платья без рукавов пожилые люди сами отвергают. Такая популярная в пору вашей молодости длина чуть выше локтя полнит, привлекая внимание к самой крупной части руки. Привыкайте к очень женственному варианту рукава три четверти, либо носите длинный. Как же быть с этой деталью одежды летом? Длинный рукав из летящей, тонкой, непрозрачной ткани защитит вас от жаркого солнца. Будьте осторожны с прозрачными тканями (шифон, кружево, ажур), они не скрывают, а заставляют присматриваться к тому, что завуалировано под ними.</a:t>
            </a:r>
            <a:endParaRPr lang="ru-RU" b="0" i="0" dirty="0">
              <a:solidFill>
                <a:srgbClr val="22222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514403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9337"/>
            <a:ext cx="6629400" cy="686733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9401" y="-24302"/>
            <a:ext cx="5574963" cy="688230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30897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923" y="0"/>
            <a:ext cx="121920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Учитываем рост и тип фигуры</a:t>
            </a:r>
          </a:p>
          <a:p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Когда возраст уже за 60, то приходится обращать внимание на все мелочи</a:t>
            </a:r>
          </a:p>
          <a:p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 важно учитывать типаж внешности, телосложение, рост. </a:t>
            </a:r>
            <a:r>
              <a:rPr lang="ru-RU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Цветотип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внешности играет немаловажную роль при правильном выборе цветовой гаммы для своего гардероба</a:t>
            </a:r>
          </a:p>
          <a:p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Дамам невысокого роста не следует носить укороченные модели брюк, которые визуально забирают еще несколько сантиметров роста</a:t>
            </a:r>
          </a:p>
          <a:p>
            <a:r>
              <a:rPr lang="ru-RU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Цветотип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внешности играет немаловажную роль при правильном выборе цветовой гаммы для своего гардероба. Дамам невысокого роста не следует носить укороченные модели брюк, которые визуально забирают еще несколько сантиметров роста.</a:t>
            </a:r>
          </a:p>
          <a:p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Также для маленького роста женщин подойдут элегантные кардиганы или пиджаки удлиненного кроя, приблизительно до середины бедра</a:t>
            </a:r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Модные примеры образов</a:t>
            </a:r>
          </a:p>
          <a:p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Эксперты предлагают зрелым женщинам несколько готовых вариантов, которые при желании можно дополнить или изменить самостоятельно. Модные луки от Эвелины Хромченко:</a:t>
            </a:r>
          </a:p>
          <a:p>
            <a:pPr>
              <a:buFont typeface="+mj-lt"/>
              <a:buAutoNum type="arabicPeriod"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 №1. Для верха в качестве базы выбирается тельняшка или белая футболка, поверх которой надевается косуха или </a:t>
            </a:r>
            <a:r>
              <a:rPr lang="ru-RU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бомбер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Низ – брюки любого формата, только не сильно обтягивающие, и ботинки грубой формы. Для выхода на улицу нужно отдать предпочтение черному дутому пальто с поясом или пуховику ярких оттенков.</a:t>
            </a:r>
          </a:p>
          <a:p>
            <a:pPr>
              <a:buFont typeface="+mj-lt"/>
              <a:buAutoNum type="arabicPeriod"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 №2. Основная деталь — джинсы, главные требования к которым заключаются в безупречной посадке и темных расцветках. На них не должно быть какого-либо декора и потертостей. Хорошо сочетаются джинсы с белой блузкой без воротника, опоясанной тонким ремешком, и жакетом в тон.</a:t>
            </a:r>
          </a:p>
          <a:p>
            <a:pPr>
              <a:buFont typeface="+mj-lt"/>
              <a:buAutoNum type="arabicPeriod"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 №3. Платье-футляр с длиной чуть ниже колена – незаменимая вещь в гардеробе зрелой женщины. Его можно использовать как для создания ежедневного образа, так и праздничного. Расцветку можно выбирать абсолютно любую, исключая «кричащие» оттенки.</a:t>
            </a:r>
            <a:endParaRPr lang="ru-RU" b="0" i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253320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0005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4986" y="659423"/>
            <a:ext cx="3333750" cy="5715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3223" y="-1"/>
            <a:ext cx="3988777" cy="683790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82420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338" y="0"/>
            <a:ext cx="12192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Обязательно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следить за кожей лица, проводить ежедневные процедуры по уходу, наносить легкий и незаметный макияж.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Нужно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подчеркнуть брови, придав им идеальную ровную линию. Фигура у женщин в таком возрасте уже не идеальная. Но следить за собой все же нужно. Поэтому запишитесь на фитнес, совершайте утренние пробежки, правильно питайтесь и пейте много воды. Прическа может омолодить или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состарить. Если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хочется сбросить несколько лет, нужно обратить внимание на стильные короткие стрижки. Они так идут женщинам в возрасте! </a:t>
            </a: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одежды для взрослых дам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огромен.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663927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458410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Источники:</a:t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1600" dirty="0" smtClean="0">
                <a:solidFill>
                  <a:schemeClr val="accent1">
                    <a:lumMod val="75000"/>
                  </a:schemeClr>
                </a:solidFill>
              </a:rPr>
              <a:t>https</a:t>
            </a:r>
            <a:r>
              <a:rPr lang="en-US" sz="1600" dirty="0" smtClean="0">
                <a:solidFill>
                  <a:schemeClr val="accent1">
                    <a:lumMod val="75000"/>
                  </a:schemeClr>
                </a:solidFill>
              </a:rPr>
              <a:t>://yandex.ru/images/search?from=tabbar&amp;img_url=https%3A%2F%2Ffsin-dostavka.su%2F800%2F600%2Fhttp%2Fall-mongolia.ru%2Fwp-content%2Fuploads%2F9%2Fa%2F9%2F9a90262ff3291194dedc2d8da310d409.jpeg&amp;lr=139142&amp;pos=3&amp;rpt=simage&amp;text=</a:t>
            </a: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</a:rPr>
              <a:t>обувь%20для%20пожилых%20презентаци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233" y="779908"/>
            <a:ext cx="10638434" cy="607809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880946" y="0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958002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41</TotalTime>
  <Words>991</Words>
  <Application>Microsoft Office PowerPoint</Application>
  <PresentationFormat>Произвольный</PresentationFormat>
  <Paragraphs>55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Капля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Источники: https://yandex.ru/images/search?from=tabbar&amp;img_url=https%3A%2F%2Ffsin-dostavka.su%2F800%2F600%2Fhttp%2Fall-mongolia.ru%2Fwp-content%2Fuploads%2F9%2Fa%2F9%2F9a90262ff3291194dedc2d8da310d409.jpeg&amp;lr=139142&amp;pos=3&amp;rpt=simage&amp;text=обувь%20для%20пожилых%20презентаци </vt:lpstr>
      <vt:lpstr>Слайд 13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ДНС</dc:creator>
  <cp:lastModifiedBy>Shafikova_GA</cp:lastModifiedBy>
  <cp:revision>6</cp:revision>
  <dcterms:created xsi:type="dcterms:W3CDTF">2024-01-16T15:43:41Z</dcterms:created>
  <dcterms:modified xsi:type="dcterms:W3CDTF">2024-03-18T09:00:17Z</dcterms:modified>
</cp:coreProperties>
</file>