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788" r:id="rId1"/>
  </p:sldMasterIdLst>
  <p:notesMasterIdLst>
    <p:notesMasterId r:id="rId12"/>
  </p:notesMasterIdLst>
  <p:sldIdLst>
    <p:sldId id="256" r:id="rId2"/>
    <p:sldId id="264" r:id="rId3"/>
    <p:sldId id="266" r:id="rId4"/>
    <p:sldId id="267" r:id="rId5"/>
    <p:sldId id="265" r:id="rId6"/>
    <p:sldId id="268" r:id="rId7"/>
    <p:sldId id="269" r:id="rId8"/>
    <p:sldId id="270" r:id="rId9"/>
    <p:sldId id="271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9F2D6-E12E-4C07-808C-6A82442BF204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DAF46-06A0-408C-968E-EB2A4C0F2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632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89" r:id="rId1"/>
    <p:sldLayoutId id="2147484790" r:id="rId2"/>
    <p:sldLayoutId id="2147484791" r:id="rId3"/>
    <p:sldLayoutId id="2147484792" r:id="rId4"/>
    <p:sldLayoutId id="2147484793" r:id="rId5"/>
    <p:sldLayoutId id="2147484794" r:id="rId6"/>
    <p:sldLayoutId id="2147484795" r:id="rId7"/>
    <p:sldLayoutId id="2147484796" r:id="rId8"/>
    <p:sldLayoutId id="2147484797" r:id="rId9"/>
    <p:sldLayoutId id="2147484798" r:id="rId10"/>
    <p:sldLayoutId id="2147484799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836712"/>
            <a:ext cx="5184576" cy="172819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>«По родному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>краю 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>с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>фотоаппаратом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>»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4293096"/>
            <a:ext cx="3888432" cy="159120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latin typeface="Times New Roman"/>
                <a:ea typeface="Times New Roman"/>
                <a:cs typeface="Times New Roman"/>
              </a:rPr>
              <a:t>«Краеведение»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2200" dirty="0">
              <a:latin typeface="Trebuchet M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1253957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944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241261" y="332656"/>
            <a:ext cx="45719" cy="52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770995" y="3717032"/>
            <a:ext cx="5872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95536" y="358910"/>
            <a:ext cx="4542123" cy="3456383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 smtClean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…Я 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узнал, что у меня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Есть огромная семья: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И тропинка, и лесок,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В поле – каждый колосок!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Речка, небо голубое –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Это все мое, родное.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Это Родина моя!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Всех люблю на свете я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!...</a:t>
            </a:r>
            <a:endParaRPr lang="ru-RU" sz="2000" dirty="0">
              <a:solidFill>
                <a:schemeClr val="tx1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1030" name="Picture 6" descr="C:\Users\1\Desktop\для фото  слайда\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61" y="3717032"/>
            <a:ext cx="4362698" cy="259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1\Desktop\для фото  слайда\1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88024" y="1141433"/>
            <a:ext cx="4055149" cy="208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88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1.bp.blogspot.com/-xiE8mTp1j-A/Wddk9OyfuhI/AAAAAAAAD28/ic-dG2P8Qnk-ZbTg5fXKz50UIPSkR47GQCLcBGAs/s1600/d98623b44150421141962d008d591fe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7" name="Picture 5" descr="C:\Users\1\Desktop\для фото  слайда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87" y="332656"/>
            <a:ext cx="5365849" cy="322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2224" y="4221088"/>
            <a:ext cx="341764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n w="6350">
                  <a:noFill/>
                </a:ln>
                <a:latin typeface="Times New Roman"/>
                <a:ea typeface="Times New Roman"/>
                <a:cs typeface="+mj-cs"/>
              </a:rPr>
              <a:t>Любят родину не за то, </a:t>
            </a:r>
            <a:endParaRPr lang="ru-RU" sz="2000" b="1" dirty="0">
              <a:ln w="6350">
                <a:noFill/>
              </a:ln>
              <a:latin typeface="Times New Roman"/>
              <a:ea typeface="Times New Roman"/>
              <a:cs typeface="+mj-cs"/>
            </a:endParaRPr>
          </a:p>
          <a:p>
            <a:r>
              <a:rPr lang="ru-RU" sz="2000" b="1" dirty="0">
                <a:ln w="6350">
                  <a:noFill/>
                </a:ln>
                <a:latin typeface="Times New Roman"/>
                <a:ea typeface="Times New Roman"/>
                <a:cs typeface="+mj-cs"/>
              </a:rPr>
              <a:t>что </a:t>
            </a:r>
            <a:r>
              <a:rPr lang="ru-RU" sz="2000" b="1" dirty="0">
                <a:ln w="6350">
                  <a:noFill/>
                </a:ln>
                <a:latin typeface="Times New Roman"/>
                <a:ea typeface="Times New Roman"/>
                <a:cs typeface="+mj-cs"/>
              </a:rPr>
              <a:t>она велика, а за то, что своя</a:t>
            </a:r>
            <a:r>
              <a:rPr lang="ru-RU" sz="2000" b="1" dirty="0">
                <a:ln w="6350">
                  <a:noFill/>
                </a:ln>
                <a:latin typeface="Times New Roman"/>
                <a:ea typeface="Times New Roman"/>
                <a:cs typeface="+mj-cs"/>
              </a:rPr>
              <a:t>.</a:t>
            </a:r>
            <a:endParaRPr lang="ru-RU" sz="2000" b="1" dirty="0">
              <a:ln w="6350">
                <a:noFill/>
              </a:ln>
              <a:latin typeface="Times New Roman"/>
              <a:ea typeface="Times New Roman"/>
              <a:cs typeface="+mj-cs"/>
            </a:endParaRPr>
          </a:p>
          <a:p>
            <a:r>
              <a:rPr lang="ru-RU" sz="2000" b="1" dirty="0">
                <a:ln w="6350">
                  <a:noFill/>
                </a:ln>
                <a:latin typeface="Times New Roman"/>
                <a:ea typeface="Times New Roman"/>
                <a:cs typeface="+mj-cs"/>
              </a:rPr>
              <a:t>Сенека </a:t>
            </a:r>
            <a:r>
              <a:rPr lang="ru-RU" sz="2000" b="1" dirty="0" err="1">
                <a:ln w="6350">
                  <a:noFill/>
                </a:ln>
                <a:latin typeface="Times New Roman"/>
                <a:ea typeface="Times New Roman"/>
                <a:cs typeface="+mj-cs"/>
              </a:rPr>
              <a:t>Луций</a:t>
            </a:r>
            <a:r>
              <a:rPr lang="ru-RU" sz="2000" b="1" dirty="0">
                <a:ln w="6350">
                  <a:noFill/>
                </a:ln>
                <a:latin typeface="Times New Roman"/>
                <a:ea typeface="Times New Roman"/>
                <a:cs typeface="+mj-cs"/>
              </a:rPr>
              <a:t> </a:t>
            </a:r>
            <a:r>
              <a:rPr lang="ru-RU" sz="2000" b="1" dirty="0" err="1">
                <a:ln w="6350">
                  <a:noFill/>
                </a:ln>
                <a:latin typeface="Times New Roman"/>
                <a:ea typeface="Times New Roman"/>
                <a:cs typeface="+mj-cs"/>
              </a:rPr>
              <a:t>Анней</a:t>
            </a:r>
            <a:r>
              <a:rPr lang="ru-RU" sz="2000" b="1" dirty="0">
                <a:ln w="6350">
                  <a:noFill/>
                </a:ln>
                <a:latin typeface="Times New Roman"/>
                <a:ea typeface="Times New Roman"/>
                <a:cs typeface="+mj-cs"/>
              </a:rPr>
              <a:t> </a:t>
            </a:r>
            <a:endParaRPr lang="ru-RU" sz="2000" b="1" dirty="0">
              <a:ln w="6350">
                <a:noFill/>
              </a:ln>
              <a:latin typeface="Times New Roman"/>
              <a:ea typeface="Times New Roman"/>
              <a:cs typeface="+mj-cs"/>
            </a:endParaRPr>
          </a:p>
          <a:p>
            <a:r>
              <a:rPr lang="ru-RU" sz="2000" b="1" dirty="0">
                <a:ln w="6350">
                  <a:noFill/>
                </a:ln>
                <a:latin typeface="Times New Roman"/>
                <a:ea typeface="Times New Roman"/>
                <a:cs typeface="+mj-cs"/>
              </a:rPr>
              <a:t>(</a:t>
            </a:r>
            <a:r>
              <a:rPr lang="ru-RU" sz="2000" b="1" dirty="0">
                <a:ln w="6350">
                  <a:noFill/>
                </a:ln>
                <a:latin typeface="Times New Roman"/>
                <a:ea typeface="Times New Roman"/>
                <a:cs typeface="+mj-cs"/>
              </a:rPr>
              <a:t>Младший)</a:t>
            </a:r>
          </a:p>
        </p:txBody>
      </p:sp>
      <p:pic>
        <p:nvPicPr>
          <p:cNvPr id="3078" name="Picture 6" descr="C:\Users\1\Desktop\для фото  слайда\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865" y="3325116"/>
            <a:ext cx="5005064" cy="2992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67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45372"/>
            <a:ext cx="51845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 дым Отечества нам сладок и приятен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Александр Сергеевич Грибоедов</a:t>
            </a:r>
          </a:p>
        </p:txBody>
      </p:sp>
      <p:pic>
        <p:nvPicPr>
          <p:cNvPr id="4099" name="Picture 3" descr="C:\Users\1\Desktop\для фото  слайда\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13" y="1412776"/>
            <a:ext cx="4587074" cy="2707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1\Desktop\для фото  слайда\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825539"/>
            <a:ext cx="4845932" cy="2748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831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0072" y="977753"/>
            <a:ext cx="36989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Мы любим родину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 потому,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что она большая, а потому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что она своя.</a:t>
            </a:r>
          </a:p>
        </p:txBody>
      </p:sp>
      <p:pic>
        <p:nvPicPr>
          <p:cNvPr id="5122" name="Picture 2" descr="C:\Users\1\Desktop\для фото  слайда\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469922"/>
            <a:ext cx="4454255" cy="2671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1\Desktop\для фото  слайда\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852936"/>
            <a:ext cx="4491013" cy="261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1\Desktop\для фото  слайда\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46426"/>
            <a:ext cx="4487283" cy="264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69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35696" y="33265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Люди, с которыми мы вступаем во взаимно приятное общение, и есть то, что я называю родиной.</a:t>
            </a:r>
          </a:p>
        </p:txBody>
      </p:sp>
      <p:pic>
        <p:nvPicPr>
          <p:cNvPr id="6146" name="Picture 2" descr="C:\Users\1\Desktop\для фото  слайда\1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5020700" cy="335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1\Desktop\для фото  слайда\1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589962"/>
            <a:ext cx="4710131" cy="315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988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44420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Этот уголок земли для меня дороже всех других.</a:t>
            </a:r>
          </a:p>
        </p:txBody>
      </p:sp>
      <p:pic>
        <p:nvPicPr>
          <p:cNvPr id="7170" name="Picture 2" descr="C:\Users\1\Desktop\для фото  слайда\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078" y="3284984"/>
            <a:ext cx="5655012" cy="3173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1\Desktop\для фото  слайда\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42" y="1292446"/>
            <a:ext cx="4497141" cy="254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816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260648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Ты вспоминаешь не страну большую,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Какую ты  изъездил и узнал,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Ты вспоминаешь родину - такую, 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Какой ее ты в детстве увидал.</a:t>
            </a:r>
          </a:p>
        </p:txBody>
      </p:sp>
      <p:pic>
        <p:nvPicPr>
          <p:cNvPr id="8194" name="Picture 2" descr="C:\Users\1\Desktop\для фото  слайда\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82" y="1641732"/>
            <a:ext cx="4991100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1\Desktop\для фото  слайда\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133875"/>
            <a:ext cx="5386070" cy="2545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043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332656"/>
            <a:ext cx="47458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Разбежались по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свету  дороги-пути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Только сердце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лелеет ту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к родине, прежнюю.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497" y="3861048"/>
            <a:ext cx="5449887" cy="262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60" y="1532985"/>
            <a:ext cx="4919663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956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1196752"/>
            <a:ext cx="871296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://m.ok.ru/p.silikatn/album/52835916841133</a:t>
            </a:r>
            <a:endParaRPr lang="en-US" dirty="0">
              <a:solidFill>
                <a:prstClr val="black"/>
              </a:solidFill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https://time365.info/aforizmi/temi/rodina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3.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arzbiblio.ru/index.php/2009-10-07-06-13-00/2009-11-29-17-05-15/1653-tsitaty-o-rossii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https://stihi.ru/2012/05/16/4824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Другая 8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DBEEA7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TM01790493[[fn=SOHO]]</Template>
  <TotalTime>621</TotalTime>
  <Words>229</Words>
  <Application>Microsoft Office PowerPoint</Application>
  <PresentationFormat>Экран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Soho</vt:lpstr>
      <vt:lpstr>«По родному  краю с  фотоаппаратом»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Зарядка для пожилых на стуле</dc:title>
  <dc:creator>1</dc:creator>
  <cp:lastModifiedBy>1</cp:lastModifiedBy>
  <cp:revision>50</cp:revision>
  <dcterms:created xsi:type="dcterms:W3CDTF">2022-09-08T03:28:16Z</dcterms:created>
  <dcterms:modified xsi:type="dcterms:W3CDTF">2024-03-04T17:13:52Z</dcterms:modified>
</cp:coreProperties>
</file>