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56" r:id="rId2"/>
    <p:sldId id="258" r:id="rId3"/>
    <p:sldId id="259" r:id="rId4"/>
    <p:sldId id="265" r:id="rId5"/>
    <p:sldId id="266" r:id="rId6"/>
    <p:sldId id="267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t>22.02.2024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i.pinimg.com/originals/05/5f/ea/055feafae970782bbae3292cd439a023.pn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i.pinimg.com/originals/27/92/0c/27920c6cae4966936a7eea2597f7ede7.jpg" TargetMode="External"/><Relationship Id="rId4" Type="http://schemas.openxmlformats.org/officeDocument/2006/relationships/hyperlink" Target="https://paper-land.ru/wp-content/uploads/6/f/b/6fbc5c35205ba4bdafa3cb32abb30567.jpe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rmAutofit fontScale="92500" lnSpcReduction="10000"/>
          </a:bodyPr>
          <a:lstStyle/>
          <a:p>
            <a:r>
              <a:rPr lang="ru-RU" sz="3000" dirty="0" smtClean="0"/>
              <a:t>Школа пожилого возраста </a:t>
            </a:r>
          </a:p>
          <a:p>
            <a:r>
              <a:rPr lang="ru-RU" sz="2600" dirty="0" smtClean="0"/>
              <a:t>по направлению </a:t>
            </a:r>
          </a:p>
          <a:p>
            <a:r>
              <a:rPr lang="ru-RU" dirty="0" smtClean="0"/>
              <a:t>«</a:t>
            </a:r>
            <a:r>
              <a:rPr lang="ru-RU" sz="2800" dirty="0" smtClean="0"/>
              <a:t>Декоративно прикладное творчество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</a:t>
            </a:r>
            <a:r>
              <a:rPr lang="ru-RU" sz="2600" dirty="0" smtClean="0"/>
              <a:t>на тему </a:t>
            </a:r>
            <a:r>
              <a:rPr lang="ru-RU" dirty="0" smtClean="0"/>
              <a:t>«</a:t>
            </a:r>
            <a:r>
              <a:rPr lang="ru-RU" sz="2800" dirty="0" smtClean="0"/>
              <a:t>Прихватка кухонная</a:t>
            </a:r>
            <a:r>
              <a:rPr lang="ru-RU" dirty="0" smtClean="0"/>
              <a:t>»</a:t>
            </a:r>
            <a:endParaRPr lang="ru-RU" dirty="0" smtClean="0"/>
          </a:p>
          <a:p>
            <a:r>
              <a:rPr lang="ru-RU" sz="2400" dirty="0" smtClean="0"/>
              <a:t>Специалист по социальной работе:</a:t>
            </a:r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Самигуллина</a:t>
            </a:r>
            <a:r>
              <a:rPr lang="ru-RU" sz="2400" dirty="0" smtClean="0"/>
              <a:t> Светлана </a:t>
            </a:r>
            <a:r>
              <a:rPr lang="ru-RU" sz="2400" dirty="0" err="1" smtClean="0"/>
              <a:t>Кираматовна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ГАУ «КЦСОН города Каменска-Уральского»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84784"/>
            <a:ext cx="8640960" cy="5040560"/>
          </a:xfrm>
        </p:spPr>
      </p:pic>
    </p:spTree>
    <p:extLst>
      <p:ext uri="{BB962C8B-B14F-4D97-AF65-F5344CB8AC3E}">
        <p14:creationId xmlns:p14="http://schemas.microsoft.com/office/powerpoint/2010/main" val="147139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836712"/>
            <a:ext cx="7560840" cy="5256584"/>
          </a:xfrm>
        </p:spPr>
      </p:pic>
    </p:spTree>
    <p:extLst>
      <p:ext uri="{BB962C8B-B14F-4D97-AF65-F5344CB8AC3E}">
        <p14:creationId xmlns:p14="http://schemas.microsoft.com/office/powerpoint/2010/main" val="1566102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064896" cy="5814392"/>
          </a:xfrm>
        </p:spPr>
      </p:pic>
    </p:spTree>
    <p:extLst>
      <p:ext uri="{BB962C8B-B14F-4D97-AF65-F5344CB8AC3E}">
        <p14:creationId xmlns:p14="http://schemas.microsoft.com/office/powerpoint/2010/main" val="3206732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0648"/>
            <a:ext cx="8136904" cy="5904656"/>
          </a:xfrm>
        </p:spPr>
      </p:pic>
    </p:spTree>
    <p:extLst>
      <p:ext uri="{BB962C8B-B14F-4D97-AF65-F5344CB8AC3E}">
        <p14:creationId xmlns:p14="http://schemas.microsoft.com/office/powerpoint/2010/main" val="559468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04664"/>
            <a:ext cx="8352928" cy="5616624"/>
          </a:xfrm>
        </p:spPr>
      </p:pic>
    </p:spTree>
    <p:extLst>
      <p:ext uri="{BB962C8B-B14F-4D97-AF65-F5344CB8AC3E}">
        <p14:creationId xmlns:p14="http://schemas.microsoft.com/office/powerpoint/2010/main" val="2307809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Источники используемой литературы: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611560" y="1556792"/>
            <a:ext cx="7924800" cy="41148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</a:t>
            </a:r>
            <a:r>
              <a:rPr lang="en-US" dirty="0" smtClean="0">
                <a:hlinkClick r:id="rId3"/>
              </a:rPr>
              <a:t>i.pinimg.com/originals/05/5f/ea/055feafae970782bbae3292cd439a023.png</a:t>
            </a:r>
            <a:endParaRPr lang="ru-RU" dirty="0" smtClean="0"/>
          </a:p>
          <a:p>
            <a:pPr marL="0" indent="0">
              <a:buNone/>
            </a:pPr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paper-land.ru/wp-content/uploads/6/f/b/6fbc5c35205ba4bdafa3cb32abb30567.jpeg</a:t>
            </a:r>
            <a:endParaRPr lang="ru-RU" dirty="0" smtClean="0"/>
          </a:p>
          <a:p>
            <a:pPr marL="0" indent="0">
              <a:buNone/>
            </a:pPr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i.pinimg.com/originals/27/92/0c/27920c6cae4966936a7eea2597f7ede7.jpg</a:t>
            </a:r>
            <a:endParaRPr lang="ru-RU" dirty="0" smtClean="0"/>
          </a:p>
          <a:p>
            <a:pPr marL="0" indent="0">
              <a:buNone/>
            </a:pPr>
            <a:r>
              <a:rPr lang="en-US" dirty="0"/>
              <a:t>https://avatars.dzeninfra.ru/get-zen_doc/1589949/pub_615054f0a1aaeb3f77038a28_615055b7bd8bbb29729c03b8/scale_1200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805549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ctr"/>
            <a:r>
              <a:rPr lang="ru-RU" sz="4400" i="1" dirty="0" smtClean="0"/>
              <a:t>Спасибо за внимание!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0888631"/>
      </p:ext>
    </p:extLst>
  </p:cSld>
  <p:clrMapOvr>
    <a:masterClrMapping/>
  </p:clrMapOvr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38</TotalTime>
  <Words>57</Words>
  <Application>Microsoft Office PowerPoint</Application>
  <PresentationFormat>Экран (4:3)</PresentationFormat>
  <Paragraphs>15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Горизонт</vt:lpstr>
      <vt:lpstr>ГАУ «КЦСОН города Каменска-Уральского»</vt:lpstr>
      <vt:lpstr>Необходимые материалы: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 используемой литературы: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R</cp:lastModifiedBy>
  <cp:revision>8</cp:revision>
  <dcterms:created xsi:type="dcterms:W3CDTF">2023-10-07T13:54:31Z</dcterms:created>
  <dcterms:modified xsi:type="dcterms:W3CDTF">2024-02-22T12:30:39Z</dcterms:modified>
</cp:coreProperties>
</file>