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5" r:id="rId3"/>
    <p:sldId id="27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78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0" d="100"/>
          <a:sy n="60" d="100"/>
        </p:scale>
        <p:origin x="88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E1D5EBF3-0701-415B-B4CF-BE53EEFE8CB3}" type="datetimeFigureOut">
              <a:rPr lang="ru-RU" smtClean="0"/>
              <a:t>18.02.2024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8D060383-32DA-4874-8F4F-EBC5A48ED715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217897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5EBF3-0701-415B-B4CF-BE53EEFE8CB3}" type="datetimeFigureOut">
              <a:rPr lang="ru-RU" smtClean="0"/>
              <a:t>18.02.2024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60383-32DA-4874-8F4F-EBC5A48ED7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32649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5EBF3-0701-415B-B4CF-BE53EEFE8CB3}" type="datetimeFigureOut">
              <a:rPr lang="ru-RU" smtClean="0"/>
              <a:t>18.02.2024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60383-32DA-4874-8F4F-EBC5A48ED715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484152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5EBF3-0701-415B-B4CF-BE53EEFE8CB3}" type="datetimeFigureOut">
              <a:rPr lang="ru-RU" smtClean="0"/>
              <a:t>18.02.2024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60383-32DA-4874-8F4F-EBC5A48ED7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49510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5EBF3-0701-415B-B4CF-BE53EEFE8CB3}" type="datetimeFigureOut">
              <a:rPr lang="ru-RU" smtClean="0"/>
              <a:t>18.02.2024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60383-32DA-4874-8F4F-EBC5A48ED715}" type="slidenum">
              <a:rPr lang="ru-RU" smtClean="0"/>
              <a:t>‹#›</a:t>
            </a:fld>
            <a:endParaRPr lang="ru-RU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177112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5EBF3-0701-415B-B4CF-BE53EEFE8CB3}" type="datetimeFigureOut">
              <a:rPr lang="ru-RU" smtClean="0"/>
              <a:t>18.02.2024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60383-32DA-4874-8F4F-EBC5A48ED715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815858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5EBF3-0701-415B-B4CF-BE53EEFE8CB3}" type="datetimeFigureOut">
              <a:rPr lang="ru-RU" smtClean="0"/>
              <a:t>18.02.2024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60383-32DA-4874-8F4F-EBC5A48ED7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4910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5EBF3-0701-415B-B4CF-BE53EEFE8CB3}" type="datetimeFigureOut">
              <a:rPr lang="ru-RU" smtClean="0"/>
              <a:t>18.02.2024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60383-32DA-4874-8F4F-EBC5A48ED715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371697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5EBF3-0701-415B-B4CF-BE53EEFE8CB3}" type="datetimeFigureOut">
              <a:rPr lang="ru-RU" smtClean="0"/>
              <a:t>18.02.2024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60383-32DA-4874-8F4F-EBC5A48ED7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71550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5EBF3-0701-415B-B4CF-BE53EEFE8CB3}" type="datetimeFigureOut">
              <a:rPr lang="ru-RU" smtClean="0"/>
              <a:t>18.02.2024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60383-32DA-4874-8F4F-EBC5A48ED7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84832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5EBF3-0701-415B-B4CF-BE53EEFE8CB3}" type="datetimeFigureOut">
              <a:rPr lang="ru-RU" smtClean="0"/>
              <a:t>18.02.2024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60383-32DA-4874-8F4F-EBC5A48ED715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597748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5EBF3-0701-415B-B4CF-BE53EEFE8CB3}" type="datetimeFigureOut">
              <a:rPr lang="ru-RU" smtClean="0"/>
              <a:t>18.02.2024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60383-32DA-4874-8F4F-EBC5A48ED715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2933893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5EBF3-0701-415B-B4CF-BE53EEFE8CB3}" type="datetimeFigureOut">
              <a:rPr lang="ru-RU" smtClean="0"/>
              <a:t>18.02.2024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60383-32DA-4874-8F4F-EBC5A48ED7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756591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5EBF3-0701-415B-B4CF-BE53EEFE8CB3}" type="datetimeFigureOut">
              <a:rPr lang="ru-RU" smtClean="0"/>
              <a:t>18.02.2024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60383-32DA-4874-8F4F-EBC5A48ED715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5157908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5EBF3-0701-415B-B4CF-BE53EEFE8CB3}" type="datetimeFigureOut">
              <a:rPr lang="ru-RU" smtClean="0"/>
              <a:t>18.02.2024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60383-32DA-4874-8F4F-EBC5A48ED715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1021389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5EBF3-0701-415B-B4CF-BE53EEFE8CB3}" type="datetimeFigureOut">
              <a:rPr lang="ru-RU" smtClean="0"/>
              <a:t>18.02.2024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60383-32DA-4874-8F4F-EBC5A48ED715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2167610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5EBF3-0701-415B-B4CF-BE53EEFE8CB3}" type="datetimeFigureOut">
              <a:rPr lang="ru-RU" smtClean="0"/>
              <a:t>18.02.2024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60383-32DA-4874-8F4F-EBC5A48ED715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761996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E1D5EBF3-0701-415B-B4CF-BE53EEFE8CB3}" type="datetimeFigureOut">
              <a:rPr lang="ru-RU" smtClean="0"/>
              <a:t>18.02.2024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8D060383-32DA-4874-8F4F-EBC5A48ED7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41918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ppt-online.org/649760" TargetMode="External"/><Relationship Id="rId2" Type="http://schemas.openxmlformats.org/officeDocument/2006/relationships/hyperlink" Target="https://uchitelya.com/pedagogika/55790-prezentaciya-ne-obizhayte-starost.html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myslide.ru/presentation/skachat-den-pozhilogo-cheloveka" TargetMode="Externa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856CBAC-DD97-9159-470B-2AA044391DD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92398" y="1684871"/>
            <a:ext cx="6815669" cy="2312971"/>
          </a:xfrm>
        </p:spPr>
        <p:txBody>
          <a:bodyPr/>
          <a:lstStyle/>
          <a:p>
            <a:r>
              <a:rPr lang="ru-RU" dirty="0">
                <a:solidFill>
                  <a:schemeClr val="accent5">
                    <a:lumMod val="50000"/>
                  </a:schemeClr>
                </a:solidFill>
                <a:highlight>
                  <a:srgbClr val="FFFF00"/>
                </a:highlight>
              </a:rPr>
              <a:t>Не надо печалиться, </a:t>
            </a:r>
            <a:br>
              <a:rPr lang="ru-RU" dirty="0">
                <a:solidFill>
                  <a:schemeClr val="accent5">
                    <a:lumMod val="50000"/>
                  </a:schemeClr>
                </a:solidFill>
                <a:highlight>
                  <a:srgbClr val="FFFF00"/>
                </a:highlight>
              </a:rPr>
            </a:br>
            <a:r>
              <a:rPr lang="ru-RU" dirty="0">
                <a:solidFill>
                  <a:schemeClr val="accent5">
                    <a:lumMod val="50000"/>
                  </a:schemeClr>
                </a:solidFill>
                <a:highlight>
                  <a:srgbClr val="FFFF00"/>
                </a:highlight>
              </a:rPr>
              <a:t>вся жизнь впереди</a:t>
            </a:r>
            <a:r>
              <a:rPr lang="ru-RU" dirty="0">
                <a:highlight>
                  <a:srgbClr val="FFFF00"/>
                </a:highlight>
              </a:rPr>
              <a:t>!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21B0C2AF-F487-A60D-F5AA-0BFCFE734A1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92398" y="4114800"/>
            <a:ext cx="6815669" cy="1058329"/>
          </a:xfrm>
        </p:spPr>
        <p:txBody>
          <a:bodyPr/>
          <a:lstStyle/>
          <a:p>
            <a:r>
              <a:rPr lang="ru-RU" dirty="0"/>
              <a:t>Подготовила специалист по социальной работе</a:t>
            </a:r>
          </a:p>
          <a:p>
            <a:r>
              <a:rPr lang="ru-RU" dirty="0"/>
              <a:t>Осинцева Елизавета Ильясовна</a:t>
            </a:r>
          </a:p>
        </p:txBody>
      </p:sp>
    </p:spTree>
    <p:extLst>
      <p:ext uri="{BB962C8B-B14F-4D97-AF65-F5344CB8AC3E}">
        <p14:creationId xmlns:p14="http://schemas.microsoft.com/office/powerpoint/2010/main" val="6724993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FC91B2-D68A-0DA1-55B0-0A18CC0976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C72E965-B770-985B-E0B4-3C579C129A5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Люди пожилые, сердцем молодые,&#10;  Люди пожилые, сердцем молодые,&#10;  Сколько повидали вы">
            <a:extLst>
              <a:ext uri="{FF2B5EF4-FFF2-40B4-BE49-F238E27FC236}">
                <a16:creationId xmlns:a16="http://schemas.microsoft.com/office/drawing/2014/main" id="{6DB2F548-28CA-7AD4-5A6F-4654E8300C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381" y="571500"/>
            <a:ext cx="10994066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59850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7DDC459-CC10-2939-5726-641DB5294F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D61F215-7DF4-8A35-444C-EBC34EC83C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Люди пожилые, &#10; Люди пожилые, &#10; Пусть года былые &#10; Будут">
            <a:extLst>
              <a:ext uri="{FF2B5EF4-FFF2-40B4-BE49-F238E27FC236}">
                <a16:creationId xmlns:a16="http://schemas.microsoft.com/office/drawing/2014/main" id="{20C61772-F1DA-55D5-30AC-7EF0E3CB60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809" y="571500"/>
            <a:ext cx="10898372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41256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7241627-3D96-B5FB-9D4E-83E918E76C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4D0C6F9-A713-B236-30C0-62A59A18AA9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>
            <a:extLst>
              <a:ext uri="{FF2B5EF4-FFF2-40B4-BE49-F238E27FC236}">
                <a16:creationId xmlns:a16="http://schemas.microsoft.com/office/drawing/2014/main" id="{B61E776F-8BF8-6020-ED8B-BA06446051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562" y="777479"/>
            <a:ext cx="10494335" cy="53030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95489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67C9D2B-B773-3BBC-B6BE-AA3B8B2D7E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863288E-FBFC-476F-FF6C-9DABC8FBBD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>
            <a:extLst>
              <a:ext uri="{FF2B5EF4-FFF2-40B4-BE49-F238E27FC236}">
                <a16:creationId xmlns:a16="http://schemas.microsoft.com/office/drawing/2014/main" id="{3AE54BEE-1BE3-7D4C-E017-38E417FD40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3767" y="756412"/>
            <a:ext cx="10621926" cy="5345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35133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C9C5A49-C9A6-AA47-5451-37E3F95A3A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0B155F4-D24C-24AD-ECD8-1C475B0EEC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id="{4142436A-0709-7F85-7AB2-9FA9E46E47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605" y="606056"/>
            <a:ext cx="10579395" cy="5704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6127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9004C23-E33D-2859-7F30-2674B825DF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E18ED713-5F52-1960-8CD3-031914B842B2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3767" y="554157"/>
            <a:ext cx="10451805" cy="5708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96BB60B-2E2F-E878-1BFD-9823466E224B}"/>
              </a:ext>
            </a:extLst>
          </p:cNvPr>
          <p:cNvSpPr txBox="1"/>
          <p:nvPr/>
        </p:nvSpPr>
        <p:spPr>
          <a:xfrm>
            <a:off x="3048886" y="3244334"/>
            <a:ext cx="609777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/>
              <a:t>https://ppt-online.org/649760</a:t>
            </a:r>
          </a:p>
        </p:txBody>
      </p:sp>
    </p:spTree>
    <p:extLst>
      <p:ext uri="{BB962C8B-B14F-4D97-AF65-F5344CB8AC3E}">
        <p14:creationId xmlns:p14="http://schemas.microsoft.com/office/powerpoint/2010/main" val="4922099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068FA41-DCE1-4ACA-378C-2E4521FC25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633CE6C-B1C5-DD09-2A2A-7C1072E897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2151E229-E4F0-1842-9F93-DF971F961E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870" y="0"/>
            <a:ext cx="10547497" cy="6362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54949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CE7882E-469B-84D5-67E8-6BCED9C5CD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4F8FE4E0-A8FD-A218-A824-438A07764F4B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8195" y="157320"/>
            <a:ext cx="10462438" cy="6036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81149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F48947C-97A3-2F56-A567-26F9E6878A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AC808F3-8A71-AA67-A2E0-A4080F2C5A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49A0F7FE-3690-7ED0-C8E5-192FA51398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503" y="288782"/>
            <a:ext cx="10494334" cy="6099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21327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E8FCBDE-9935-E658-DD64-7BD53F4138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57CF510-AFE1-732D-A371-8BA8CD245A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hlinkClick r:id="rId2"/>
              </a:rPr>
              <a:t>https://uchitelya.com/pedagogika/55790-prezentaciya-ne-obizhayte-starost.html</a:t>
            </a:r>
            <a:endParaRPr lang="ru-RU" dirty="0"/>
          </a:p>
          <a:p>
            <a:r>
              <a:rPr lang="en-US" dirty="0">
                <a:hlinkClick r:id="rId3"/>
              </a:rPr>
              <a:t>https://ppt-online.org/649760</a:t>
            </a:r>
            <a:endParaRPr lang="ru-RU" dirty="0"/>
          </a:p>
          <a:p>
            <a:r>
              <a:rPr lang="en-US" dirty="0">
                <a:hlinkClick r:id="rId4"/>
              </a:rPr>
              <a:t>https://myslide.ru/presentation/skachat-den-pozhilogo-cheloveka</a:t>
            </a:r>
            <a:endParaRPr lang="ru-RU" dirty="0"/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672042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C638245-8A69-B9F3-AFDA-43D132AD2B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C7C35B1-2C11-617D-A06C-6B473139C7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9E5150D8-32ED-73CF-C495-024E39FF03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419" y="571500"/>
            <a:ext cx="10175358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848563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Натуральные материалы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Натуральные материалы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56</TotalTime>
  <Words>51</Words>
  <Application>Microsoft Office PowerPoint</Application>
  <PresentationFormat>Широкоэкранный</PresentationFormat>
  <Paragraphs>7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5" baseType="lpstr">
      <vt:lpstr>Arial</vt:lpstr>
      <vt:lpstr>Garamond</vt:lpstr>
      <vt:lpstr>Натуральные материалы</vt:lpstr>
      <vt:lpstr>Не надо печалиться,  вся жизнь впереди!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Лизаветта</dc:creator>
  <cp:lastModifiedBy>Лизаветта</cp:lastModifiedBy>
  <cp:revision>4</cp:revision>
  <dcterms:created xsi:type="dcterms:W3CDTF">2024-01-25T12:00:32Z</dcterms:created>
  <dcterms:modified xsi:type="dcterms:W3CDTF">2024-02-18T16:10:18Z</dcterms:modified>
</cp:coreProperties>
</file>