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91" r:id="rId3"/>
    <p:sldId id="292" r:id="rId4"/>
    <p:sldId id="293" r:id="rId5"/>
    <p:sldId id="281" r:id="rId6"/>
    <p:sldId id="282" r:id="rId7"/>
    <p:sldId id="283" r:id="rId8"/>
    <p:sldId id="294" r:id="rId9"/>
    <p:sldId id="284" r:id="rId10"/>
    <p:sldId id="285" r:id="rId11"/>
    <p:sldId id="263" r:id="rId12"/>
    <p:sldId id="28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265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«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Арома-пупс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96752"/>
            <a:ext cx="68407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Создать </a:t>
            </a:r>
            <a:r>
              <a:rPr lang="ru-RU" sz="2800" dirty="0" err="1" smtClean="0"/>
              <a:t>арома</a:t>
            </a:r>
            <a:r>
              <a:rPr lang="ru-RU" sz="2800" dirty="0" smtClean="0"/>
              <a:t> куклу своими руками – это несложно, и вам потребуется всего несколько материалов. Для начала, выберите ткань, которая понравится вам и будет сочетаться с остальным интерьером. Обратите внимание на ее качество и цветовую гамму – от этого зависит впечатление, которое она оставит.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700808"/>
            <a:ext cx="66967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Теперь поговорим о наполнителе. Для </a:t>
            </a:r>
            <a:r>
              <a:rPr lang="ru-RU" sz="2800" dirty="0" err="1" smtClean="0"/>
              <a:t>арома</a:t>
            </a:r>
            <a:r>
              <a:rPr lang="ru-RU" sz="2800" dirty="0" smtClean="0"/>
              <a:t> куклы идеально подойдет </a:t>
            </a:r>
            <a:r>
              <a:rPr lang="ru-RU" sz="2800" dirty="0" smtClean="0"/>
              <a:t>мыло с запахом</a:t>
            </a:r>
            <a:r>
              <a:rPr lang="ru-RU" sz="2800" dirty="0" smtClean="0"/>
              <a:t> трав,  </a:t>
            </a:r>
            <a:r>
              <a:rPr lang="ru-RU" sz="2800" dirty="0" smtClean="0"/>
              <a:t>фруктов, лаванды, </a:t>
            </a:r>
            <a:r>
              <a:rPr lang="ru-RU" sz="2800" dirty="0" smtClean="0"/>
              <a:t> </a:t>
            </a:r>
            <a:r>
              <a:rPr lang="ru-RU" sz="2800" dirty="0" smtClean="0"/>
              <a:t>цветов </a:t>
            </a:r>
            <a:r>
              <a:rPr lang="ru-RU" sz="2800" dirty="0" smtClean="0"/>
              <a:t>с добавлением</a:t>
            </a:r>
            <a:r>
              <a:rPr lang="ru-RU" sz="2800" dirty="0" smtClean="0"/>
              <a:t> </a:t>
            </a:r>
            <a:r>
              <a:rPr lang="ru-RU" sz="2800" dirty="0" smtClean="0"/>
              <a:t>ароматических масел. Эти смеси помогут создать удивительный запах, который будет радовать вас долгое время. Кроме того, они благотворно влияют на настроение и помогают расслабиться после тяжелого дня.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997839"/>
            <a:ext cx="6048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Далее надо подготовить выкройку и аккуратно вырезать детали из ткани. Заполните их наполнителем и аккуратно сшейте. Не забудьте оставить отверстие для ввода ароматической </a:t>
            </a:r>
            <a:r>
              <a:rPr lang="ru-RU" sz="2800" dirty="0" smtClean="0"/>
              <a:t>смеси и мыла. </a:t>
            </a:r>
            <a:r>
              <a:rPr lang="ru-RU" sz="2800" dirty="0" smtClean="0"/>
              <a:t>Затем, после заполнения куклы вставьте в нее шпажку с ароматическим маслом, чтобы усилить запах.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463560"/>
            <a:ext cx="7706856" cy="3485720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- салфетка из </a:t>
            </a:r>
            <a:r>
              <a:rPr lang="ru-RU" sz="2000" b="1" dirty="0" err="1" smtClean="0">
                <a:solidFill>
                  <a:schemeClr val="tx1"/>
                </a:solidFill>
              </a:rPr>
              <a:t>микрофибры</a:t>
            </a:r>
            <a:r>
              <a:rPr lang="ru-RU" sz="2000" b="1" dirty="0" smtClean="0">
                <a:solidFill>
                  <a:schemeClr val="tx1"/>
                </a:solidFill>
              </a:rPr>
              <a:t> (30х30 см.);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мыло (90 гр.);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эластичная ткань для головы и ручек;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кружево;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 err="1" smtClean="0">
                <a:solidFill>
                  <a:schemeClr val="tx1"/>
                </a:solidFill>
              </a:rPr>
              <a:t>синтепон</a:t>
            </a:r>
            <a:r>
              <a:rPr lang="ru-RU" sz="2000" b="1" dirty="0" smtClean="0">
                <a:solidFill>
                  <a:schemeClr val="tx1"/>
                </a:solidFill>
              </a:rPr>
              <a:t>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узкая атласная лента;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акриловая краска;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кусочек фетра;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 err="1" smtClean="0">
                <a:solidFill>
                  <a:schemeClr val="tx1"/>
                </a:solidFill>
              </a:rPr>
              <a:t>полубусина</a:t>
            </a:r>
            <a:r>
              <a:rPr lang="ru-RU" sz="2000" b="1" dirty="0" smtClean="0">
                <a:solidFill>
                  <a:schemeClr val="tx1"/>
                </a:solidFill>
              </a:rPr>
              <a:t>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нитки, иголка, ножницы;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- клеевой пистолет.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  <a:cs typeface="Aharoni" pitchFamily="2" charset="-79"/>
              </a:rPr>
              <a:t>	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Материалы: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41825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1: Подготовка материалов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2: Выбор аромата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3: Создание основы </a:t>
            </a:r>
            <a:r>
              <a:rPr lang="ru-RU" sz="2800" b="1" dirty="0" err="1" smtClean="0">
                <a:solidFill>
                  <a:schemeClr val="tx1"/>
                </a:solidFill>
              </a:rPr>
              <a:t>пупсп</a:t>
            </a:r>
            <a:r>
              <a:rPr lang="ru-RU" sz="2800" b="1" dirty="0" smtClean="0">
                <a:solidFill>
                  <a:schemeClr val="tx1"/>
                </a:solidFill>
              </a:rPr>
              <a:t>(мыло)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4: Добавление аромата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5: Украшение куклы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6: Создание уникального дизайна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По  </a:t>
            </a:r>
            <a:r>
              <a:rPr lang="ru-RU" sz="6000" dirty="0" err="1" smtClean="0">
                <a:solidFill>
                  <a:schemeClr val="tx1"/>
                </a:solidFill>
              </a:rPr>
              <a:t>этапно</a:t>
            </a:r>
            <a:r>
              <a:rPr lang="ru-RU" sz="6000" dirty="0" smtClean="0">
                <a:solidFill>
                  <a:schemeClr val="tx1"/>
                </a:solidFill>
              </a:rPr>
              <a:t>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115616" y="2775381"/>
            <a:ext cx="72008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30722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411163"/>
            <a:ext cx="152400" cy="152400"/>
          </a:xfrm>
          <a:prstGeom prst="rect">
            <a:avLst/>
          </a:prstGeom>
          <a:noFill/>
        </p:spPr>
      </p:pic>
      <p:pic>
        <p:nvPicPr>
          <p:cNvPr id="30723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138113"/>
            <a:ext cx="152400" cy="152400"/>
          </a:xfrm>
          <a:prstGeom prst="rect">
            <a:avLst/>
          </a:prstGeom>
          <a:noFill/>
        </p:spPr>
      </p:pic>
      <p:pic>
        <p:nvPicPr>
          <p:cNvPr id="1026" name="Picture 2" descr="C:\Users\Администратор\Desktop\Работа 2023\ШПВ 2023-2024\2024\14.02.2024\IMG202402141620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72816"/>
            <a:ext cx="6552728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19768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1. Выберите ткань для внешней оболочки куклы.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2. Обратите внимание на ее фактуру и цвета, чтобы они соответствовали вашему интерьеру.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3. Нарисуйте и выкройте шаблон куклы на бумаге.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4. Отложите две одиночные части куклы по шаблону на выбранной ткани и вырежьте их.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Вот пошаговая инструкция по созданию </a:t>
            </a:r>
            <a:r>
              <a:rPr lang="ru-RU" sz="2800" b="1" dirty="0" err="1" smtClean="0">
                <a:solidFill>
                  <a:schemeClr val="tx1"/>
                </a:solidFill>
              </a:rPr>
              <a:t>арома</a:t>
            </a:r>
            <a:r>
              <a:rPr lang="ru-RU" sz="2800" b="1" dirty="0" smtClean="0">
                <a:solidFill>
                  <a:schemeClr val="tx1"/>
                </a:solidFill>
              </a:rPr>
              <a:t> куклы: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685800"/>
            <a:ext cx="152400" cy="152400"/>
          </a:xfrm>
          <a:prstGeom prst="rect">
            <a:avLst/>
          </a:prstGeom>
          <a:noFill/>
        </p:spPr>
      </p:pic>
      <p:pic>
        <p:nvPicPr>
          <p:cNvPr id="36867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  <p:pic>
        <p:nvPicPr>
          <p:cNvPr id="36868" name="Picture 4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412750"/>
            <a:ext cx="152400" cy="152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1412777"/>
            <a:ext cx="662473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smtClean="0"/>
              <a:t>4. Соедините две части прямым швом, оставив небольшой отверстие для наполнения куклы филлером.</a:t>
            </a:r>
          </a:p>
          <a:p>
            <a:r>
              <a:rPr lang="ru-RU" sz="2100" dirty="0" smtClean="0"/>
              <a:t>5. Наполните куклу филлером. Возможно, вам потребуется немного подправить форму куклы после наполнения.</a:t>
            </a:r>
          </a:p>
          <a:p>
            <a:r>
              <a:rPr lang="ru-RU" sz="2100" dirty="0" smtClean="0"/>
              <a:t>6.Выберите ароматическое мыло. Запахи могут быть разными: цветочные, фруктовые, пряные и др. </a:t>
            </a:r>
          </a:p>
          <a:p>
            <a:r>
              <a:rPr lang="ru-RU" sz="2100" dirty="0" smtClean="0"/>
              <a:t>7.Поместите выбранные ингредиенты внутрь </a:t>
            </a:r>
            <a:r>
              <a:rPr lang="ru-RU" sz="2100" dirty="0" err="1" smtClean="0"/>
              <a:t>куклы.Зашейте</a:t>
            </a:r>
            <a:r>
              <a:rPr lang="ru-RU" sz="2100" dirty="0" smtClean="0"/>
              <a:t> отверстие, через которое вы наполнили куклу. Убедитесь, что все края хорошо зашиты.</a:t>
            </a:r>
          </a:p>
          <a:p>
            <a:r>
              <a:rPr lang="ru-RU" sz="2100" dirty="0" smtClean="0"/>
              <a:t>8.Ваша </a:t>
            </a:r>
            <a:r>
              <a:rPr lang="ru-RU" sz="2100" dirty="0" err="1" smtClean="0"/>
              <a:t>арома</a:t>
            </a:r>
            <a:r>
              <a:rPr lang="ru-RU" sz="2100" dirty="0" smtClean="0"/>
              <a:t> кукла готова! Разместите ее в выбранном месте в доме и наслаждайтесь приятным ароматом.</a:t>
            </a:r>
            <a:endParaRPr lang="ru-RU" sz="2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683568" y="2462645"/>
            <a:ext cx="73448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Приятного творчества!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 </a:t>
            </a:r>
          </a:p>
        </p:txBody>
      </p:sp>
      <p:pic>
        <p:nvPicPr>
          <p:cNvPr id="37890" name="Picture 2" descr="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06375"/>
            <a:ext cx="152400" cy="152400"/>
          </a:xfrm>
          <a:prstGeom prst="rect">
            <a:avLst/>
          </a:prstGeom>
          <a:noFill/>
        </p:spPr>
      </p:pic>
      <p:pic>
        <p:nvPicPr>
          <p:cNvPr id="37891" name="Picture 3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342900"/>
            <a:ext cx="152400" cy="152400"/>
          </a:xfrm>
          <a:prstGeom prst="rect">
            <a:avLst/>
          </a:prstGeom>
          <a:noFill/>
        </p:spPr>
      </p:pic>
      <p:pic>
        <p:nvPicPr>
          <p:cNvPr id="37892" name="Picture 4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675" y="3429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: </a:t>
            </a:r>
            <a:r>
              <a:rPr lang="ru-RU" b="1" dirty="0" smtClean="0">
                <a:solidFill>
                  <a:schemeClr val="tx1"/>
                </a:solidFill>
              </a:rPr>
              <a:t>https://koshkinahata.ru/aroma-kukla-svoimi-rukami-posagovaya-instrukciya</a:t>
            </a:r>
          </a:p>
        </p:txBody>
      </p:sp>
    </p:spTree>
    <p:extLst>
      <p:ext uri="{BB962C8B-B14F-4D97-AF65-F5344CB8AC3E}">
        <p14:creationId xmlns="" xmlns:p14="http://schemas.microsoft.com/office/powerpoint/2010/main" val="2805549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298</TotalTime>
  <Words>346</Words>
  <Application>Microsoft Office PowerPoint</Application>
  <PresentationFormat>Экран (4:3)</PresentationFormat>
  <Paragraphs>32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ГАУ «КЦСОН города Каменска-Уральского»</vt:lpstr>
      <vt:lpstr>Слайд 2</vt:lpstr>
      <vt:lpstr>Слайд 3</vt:lpstr>
      <vt:lpstr>Слайд 4</vt:lpstr>
      <vt:lpstr>- салфетка из микрофибры (30х30 см.); - мыло (90 гр.); - эластичная ткань для головы и ручек; - кружево; - синтепон; - узкая атласная лента; - акриловая краска; - кусочек фетра; - полубусина; - нитки, иголка, ножницы; - клеевой пистолет.  </vt:lpstr>
      <vt:lpstr>По  этапно:</vt:lpstr>
      <vt:lpstr>Слайд 7</vt:lpstr>
      <vt:lpstr>1. Выберите ткань для внешней оболочки куклы.  2. Обратите внимание на ее фактуру и цвета, чтобы они соответствовали вашему интерьеру. 3. Нарисуйте и выкройте шаблон куклы на бумаге. 4. Отложите две одиночные части куклы по шаблону на выбранной ткани и вырежьте их.</vt:lpstr>
      <vt:lpstr>Слайд 9</vt:lpstr>
      <vt:lpstr>Слайд 10</vt:lpstr>
      <vt:lpstr>Источники используемой литературы: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*</cp:lastModifiedBy>
  <cp:revision>36</cp:revision>
  <dcterms:created xsi:type="dcterms:W3CDTF">2023-10-07T13:54:31Z</dcterms:created>
  <dcterms:modified xsi:type="dcterms:W3CDTF">2024-02-16T11:58:30Z</dcterms:modified>
</cp:coreProperties>
</file>